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83280-F1F3-4B51-8C09-CBA5ECFA2777}" v="322" dt="2020-11-29T13:16:46.251"/>
    <p1510:client id="{F97EDFBE-B4CD-42CE-939B-7F5F4BC16C9C}" v="600" dt="2020-11-29T12:24:45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7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8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0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6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6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5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5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8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9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2B565F-0069-4D4E-BEBC-6A93A3A7C5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436" r="-2" b="-2"/>
          <a:stretch/>
        </p:blipFill>
        <p:spPr>
          <a:xfrm>
            <a:off x="20" y="-100631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03849" y="718868"/>
            <a:ext cx="11329357" cy="3093019"/>
          </a:xfrm>
        </p:spPr>
        <p:txBody>
          <a:bodyPr>
            <a:normAutofit/>
          </a:bodyPr>
          <a:lstStyle/>
          <a:p>
            <a:pPr algn="l"/>
            <a:r>
              <a:rPr lang="pl-PL" sz="8000" dirty="0">
                <a:solidFill>
                  <a:srgbClr val="FFFFFF"/>
                </a:solidFill>
                <a:latin typeface="Verdana Pro Cond SemiBold"/>
                <a:ea typeface="MS Gothic"/>
              </a:rPr>
              <a:t>Ludność Żydowska w Polsce</a:t>
            </a:r>
            <a:endParaRPr lang="pl-PL" dirty="0">
              <a:latin typeface="Verdana Pro Cond SemiBold"/>
              <a:ea typeface="MS Gothic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11343736" y="3378678"/>
            <a:ext cx="8382000" cy="547717"/>
          </a:xfrm>
        </p:spPr>
        <p:txBody>
          <a:bodyPr>
            <a:normAutofit/>
          </a:bodyPr>
          <a:lstStyle/>
          <a:p>
            <a:pPr algn="l"/>
            <a:endParaRPr 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6D79FAA-25FB-4990-A273-104306BD83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0" r="3" b="3"/>
          <a:stretch/>
        </p:blipFill>
        <p:spPr>
          <a:xfrm>
            <a:off x="20" y="10"/>
            <a:ext cx="12191435" cy="685798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17E1A5F-4E44-495B-9C48-A5314F5BAF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2074"/>
            <a:ext cx="12192001" cy="4733924"/>
          </a:xfrm>
          <a:prstGeom prst="rect">
            <a:avLst/>
          </a:prstGeom>
          <a:gradFill flip="none" rotWithShape="1">
            <a:gsLst>
              <a:gs pos="41000">
                <a:srgbClr val="000000">
                  <a:alpha val="30000"/>
                </a:srgbClr>
              </a:gs>
              <a:gs pos="60000">
                <a:srgbClr val="000000">
                  <a:alpha val="30000"/>
                </a:srgb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EF29C65-EDC1-4B0E-B1D5-14B23224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642" y="3723735"/>
            <a:ext cx="10668000" cy="1985963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algn="ctr"/>
            <a:r>
              <a:rPr lang="en-US" sz="6800" dirty="0" err="1">
                <a:solidFill>
                  <a:srgbClr val="FFFFFF"/>
                </a:solidFill>
              </a:rPr>
              <a:t>Szacuje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się</a:t>
            </a:r>
            <a:r>
              <a:rPr lang="en-US" sz="6800" dirty="0">
                <a:solidFill>
                  <a:srgbClr val="FFFFFF"/>
                </a:solidFill>
              </a:rPr>
              <a:t>, </a:t>
            </a:r>
            <a:r>
              <a:rPr lang="en-US" sz="6800" dirty="0" err="1">
                <a:solidFill>
                  <a:srgbClr val="FFFFFF"/>
                </a:solidFill>
              </a:rPr>
              <a:t>że</a:t>
            </a:r>
            <a:r>
              <a:rPr lang="en-US" sz="6800" dirty="0">
                <a:solidFill>
                  <a:srgbClr val="FFFFFF"/>
                </a:solidFill>
              </a:rPr>
              <a:t> w </a:t>
            </a:r>
            <a:r>
              <a:rPr lang="en-US" sz="6800" dirty="0" err="1">
                <a:solidFill>
                  <a:srgbClr val="FFFFFF"/>
                </a:solidFill>
              </a:rPr>
              <a:t>Polsce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żyje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około</a:t>
            </a:r>
            <a:r>
              <a:rPr lang="en-US" sz="6800" dirty="0">
                <a:solidFill>
                  <a:srgbClr val="FFFFFF"/>
                </a:solidFill>
              </a:rPr>
              <a:t> </a:t>
            </a:r>
            <a:r>
              <a:rPr lang="en-US" sz="6800" dirty="0" err="1">
                <a:solidFill>
                  <a:srgbClr val="FFFFFF"/>
                </a:solidFill>
              </a:rPr>
              <a:t>od</a:t>
            </a:r>
            <a:r>
              <a:rPr lang="en-US" sz="6800" dirty="0">
                <a:solidFill>
                  <a:srgbClr val="FFFFFF"/>
                </a:solidFill>
              </a:rPr>
              <a:t> 20 do 25 </a:t>
            </a:r>
            <a:r>
              <a:rPr lang="en-US" sz="6800" dirty="0" err="1">
                <a:solidFill>
                  <a:srgbClr val="FFFFFF"/>
                </a:solidFill>
              </a:rPr>
              <a:t>tysięcy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osób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narodowośi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żydowskiej</a:t>
            </a:r>
            <a:r>
              <a:rPr lang="en-US" sz="6800" dirty="0">
                <a:solidFill>
                  <a:srgbClr val="FFFFFF"/>
                </a:solidFill>
              </a:rPr>
              <a:t>, </a:t>
            </a:r>
            <a:r>
              <a:rPr lang="en-US" sz="6800" dirty="0" err="1">
                <a:solidFill>
                  <a:srgbClr val="FFFFFF"/>
                </a:solidFill>
              </a:rPr>
              <a:t>natomiast</a:t>
            </a:r>
            <a:r>
              <a:rPr lang="en-US" sz="6800" dirty="0">
                <a:solidFill>
                  <a:srgbClr val="FFFFFF"/>
                </a:solidFill>
              </a:rPr>
              <a:t> jest 7500 </a:t>
            </a:r>
            <a:r>
              <a:rPr lang="en-US" sz="6800" dirty="0" err="1">
                <a:solidFill>
                  <a:srgbClr val="FFFFFF"/>
                </a:solidFill>
              </a:rPr>
              <a:t>osób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które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zadeklarowały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swoje</a:t>
            </a:r>
            <a:r>
              <a:rPr lang="en-US" sz="6800" dirty="0">
                <a:solidFill>
                  <a:srgbClr val="FFFFFF"/>
                </a:solidFill>
              </a:rPr>
              <a:t> </a:t>
            </a:r>
            <a:r>
              <a:rPr lang="en-US" sz="6800" dirty="0" err="1">
                <a:solidFill>
                  <a:srgbClr val="FFFFFF"/>
                </a:solidFill>
              </a:rPr>
              <a:t>pochodzenie</a:t>
            </a:r>
          </a:p>
        </p:txBody>
      </p:sp>
    </p:spTree>
    <p:extLst>
      <p:ext uri="{BB962C8B-B14F-4D97-AF65-F5344CB8AC3E}">
        <p14:creationId xmlns:p14="http://schemas.microsoft.com/office/powerpoint/2010/main" val="340210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 descr="Obraz zawierający mapa&#10;&#10;Opis wygenerowany automatycznie">
            <a:extLst>
              <a:ext uri="{FF2B5EF4-FFF2-40B4-BE49-F238E27FC236}">
                <a16:creationId xmlns:a16="http://schemas.microsoft.com/office/drawing/2014/main" id="{DD9086B3-C7AE-44DC-8C33-1F4590F856E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-258792" y="-316301"/>
            <a:ext cx="12707845" cy="7174300"/>
          </a:xfrm>
        </p:spPr>
      </p:pic>
    </p:spTree>
    <p:extLst>
      <p:ext uri="{BB962C8B-B14F-4D97-AF65-F5344CB8AC3E}">
        <p14:creationId xmlns:p14="http://schemas.microsoft.com/office/powerpoint/2010/main" val="282645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3" descr="Obraz zawierający zewnętrzne, chodzenie, woda, kobieta&#10;&#10;Opis wygenerowany automatycznie">
            <a:extLst>
              <a:ext uri="{FF2B5EF4-FFF2-40B4-BE49-F238E27FC236}">
                <a16:creationId xmlns:a16="http://schemas.microsoft.com/office/drawing/2014/main" id="{9DA7C760-C700-41BB-88F3-F6D1F06784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4551"/>
          <a:stretch/>
        </p:blipFill>
        <p:spPr>
          <a:xfrm>
            <a:off x="89141" y="21290"/>
            <a:ext cx="11930330" cy="6823523"/>
          </a:xfrm>
          <a:prstGeom prst="rect">
            <a:avLst/>
          </a:prstGeom>
        </p:spPr>
      </p:pic>
      <p:grpSp>
        <p:nvGrpSpPr>
          <p:cNvPr id="68" name="Group 67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C65A39A3-06F2-42B7-A78D-856C538A3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3999"/>
            <a:ext cx="5334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2600" dirty="0"/>
              <a:t>Od </a:t>
            </a:r>
            <a:r>
              <a:rPr lang="en-US" sz="2600" dirty="0" err="1"/>
              <a:t>czasu</a:t>
            </a:r>
            <a:r>
              <a:rPr lang="en-US" sz="2600" dirty="0"/>
              <a:t> </a:t>
            </a:r>
            <a:r>
              <a:rPr lang="en-US" sz="2600" dirty="0" err="1"/>
              <a:t>zakończenia</a:t>
            </a:r>
            <a:r>
              <a:rPr lang="en-US" sz="2600" dirty="0"/>
              <a:t> II </a:t>
            </a:r>
            <a:r>
              <a:rPr lang="en-US" sz="2600" dirty="0" err="1"/>
              <a:t>Wojny</a:t>
            </a:r>
            <a:r>
              <a:rPr lang="en-US" sz="2600" dirty="0"/>
              <a:t> </a:t>
            </a:r>
            <a:r>
              <a:rPr lang="en-US" sz="2600" dirty="0" err="1"/>
              <a:t>Światowej</a:t>
            </a:r>
            <a:r>
              <a:rPr lang="en-US" sz="2600" dirty="0"/>
              <a:t> </a:t>
            </a:r>
            <a:r>
              <a:rPr lang="en-US" sz="2600" dirty="0" err="1"/>
              <a:t>liczba</a:t>
            </a:r>
            <a:r>
              <a:rPr lang="en-US" sz="2600" dirty="0"/>
              <a:t> </a:t>
            </a:r>
            <a:r>
              <a:rPr lang="en-US" sz="2600" dirty="0" err="1"/>
              <a:t>Żydów</a:t>
            </a:r>
            <a:r>
              <a:rPr lang="en-US" sz="2600" dirty="0"/>
              <a:t> </a:t>
            </a:r>
            <a:r>
              <a:rPr lang="en-US" sz="2600" dirty="0" err="1"/>
              <a:t>zamieszkujących</a:t>
            </a:r>
            <a:r>
              <a:rPr lang="en-US" sz="2600" dirty="0"/>
              <a:t> </a:t>
            </a:r>
            <a:r>
              <a:rPr lang="en-US" sz="2600" dirty="0" err="1"/>
              <a:t>Polskę</a:t>
            </a:r>
            <a:r>
              <a:rPr lang="en-US" sz="2600" dirty="0"/>
              <a:t> </a:t>
            </a:r>
            <a:r>
              <a:rPr lang="en-US" sz="2600" dirty="0" err="1"/>
              <a:t>zmniejszyła</a:t>
            </a:r>
            <a:r>
              <a:rPr lang="en-US" sz="2600" dirty="0"/>
              <a:t> </a:t>
            </a:r>
            <a:r>
              <a:rPr lang="en-US" sz="2600" dirty="0" err="1"/>
              <a:t>się</a:t>
            </a:r>
            <a:r>
              <a:rPr lang="en-US" sz="2600" dirty="0"/>
              <a:t> o 83%</a:t>
            </a:r>
          </a:p>
        </p:txBody>
      </p:sp>
    </p:spTree>
    <p:extLst>
      <p:ext uri="{BB962C8B-B14F-4D97-AF65-F5344CB8AC3E}">
        <p14:creationId xmlns:p14="http://schemas.microsoft.com/office/powerpoint/2010/main" val="2628407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835C52-22C1-475A-BA37-0161A4CC1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Obraz 3" descr="Obraz zawierający mapa&#10;&#10;Opis wygenerowany automatycznie">
            <a:extLst>
              <a:ext uri="{FF2B5EF4-FFF2-40B4-BE49-F238E27FC236}">
                <a16:creationId xmlns:a16="http://schemas.microsoft.com/office/drawing/2014/main" id="{180DF176-FF17-4147-B6B8-6DD0F4C0C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5788" y="-76440"/>
            <a:ext cx="12591689" cy="7240920"/>
          </a:xfrm>
          <a:prstGeom prst="rect">
            <a:avLst/>
          </a:prstGeom>
        </p:spPr>
      </p:pic>
      <p:pic>
        <p:nvPicPr>
          <p:cNvPr id="4" name="Obraz 4" descr="Obraz zawierający mapa&#10;&#10;Opis wygenerowany automatycznie">
            <a:extLst>
              <a:ext uri="{FF2B5EF4-FFF2-40B4-BE49-F238E27FC236}">
                <a16:creationId xmlns:a16="http://schemas.microsoft.com/office/drawing/2014/main" id="{BF58DE5E-4188-4F7E-B887-BB43FCA8A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6430" y="-320962"/>
            <a:ext cx="12332897" cy="757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8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3" descr="Obraz zawierający zdjęcie, osoba, płot, stare&#10;&#10;Opis wygenerowany automatycznie">
            <a:extLst>
              <a:ext uri="{FF2B5EF4-FFF2-40B4-BE49-F238E27FC236}">
                <a16:creationId xmlns:a16="http://schemas.microsoft.com/office/drawing/2014/main" id="{A9D3FA74-A6B2-4072-A0FF-521CD2EB82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164" b="1"/>
          <a:stretch/>
        </p:blipFill>
        <p:spPr>
          <a:xfrm>
            <a:off x="5334000" y="762000"/>
            <a:ext cx="6095524" cy="4678839"/>
          </a:xfrm>
          <a:custGeom>
            <a:avLst/>
            <a:gdLst/>
            <a:ahLst/>
            <a:cxnLst/>
            <a:rect l="l" t="t" r="r" b="b"/>
            <a:pathLst>
              <a:path w="6095524" h="4707593">
                <a:moveTo>
                  <a:pt x="0" y="0"/>
                </a:moveTo>
                <a:lnTo>
                  <a:pt x="6095524" y="0"/>
                </a:lnTo>
                <a:lnTo>
                  <a:pt x="6095524" y="3296937"/>
                </a:lnTo>
                <a:lnTo>
                  <a:pt x="6095524" y="3518571"/>
                </a:lnTo>
                <a:lnTo>
                  <a:pt x="6061052" y="3534000"/>
                </a:lnTo>
                <a:cubicBezTo>
                  <a:pt x="6054332" y="3536785"/>
                  <a:pt x="6046938" y="3538321"/>
                  <a:pt x="6040890" y="3542065"/>
                </a:cubicBezTo>
                <a:cubicBezTo>
                  <a:pt x="6013044" y="3559156"/>
                  <a:pt x="5986064" y="3577591"/>
                  <a:pt x="5957836" y="3594010"/>
                </a:cubicBezTo>
                <a:cubicBezTo>
                  <a:pt x="5928744" y="3611004"/>
                  <a:pt x="5902724" y="3631071"/>
                  <a:pt x="5882656" y="3658244"/>
                </a:cubicBezTo>
                <a:cubicBezTo>
                  <a:pt x="5864029" y="3683496"/>
                  <a:pt x="5845978" y="3709131"/>
                  <a:pt x="5827448" y="3734479"/>
                </a:cubicBezTo>
                <a:cubicBezTo>
                  <a:pt x="5822743" y="3740912"/>
                  <a:pt x="5818422" y="3748498"/>
                  <a:pt x="5811989" y="3752627"/>
                </a:cubicBezTo>
                <a:cubicBezTo>
                  <a:pt x="5798643" y="3761268"/>
                  <a:pt x="5784048" y="3768277"/>
                  <a:pt x="5769742" y="3775382"/>
                </a:cubicBezTo>
                <a:cubicBezTo>
                  <a:pt x="5757452" y="3781431"/>
                  <a:pt x="5744394" y="3785943"/>
                  <a:pt x="5732393" y="3792472"/>
                </a:cubicBezTo>
                <a:cubicBezTo>
                  <a:pt x="5722792" y="3797658"/>
                  <a:pt x="5714246" y="3804859"/>
                  <a:pt x="5705316" y="3811388"/>
                </a:cubicBezTo>
                <a:cubicBezTo>
                  <a:pt x="5697539" y="3817052"/>
                  <a:pt x="5688994" y="3821949"/>
                  <a:pt x="5682465" y="3828767"/>
                </a:cubicBezTo>
                <a:cubicBezTo>
                  <a:pt x="5666526" y="3845281"/>
                  <a:pt x="5650491" y="3861508"/>
                  <a:pt x="5630712" y="3873702"/>
                </a:cubicBezTo>
                <a:cubicBezTo>
                  <a:pt x="5611221" y="3885799"/>
                  <a:pt x="5592786" y="3899338"/>
                  <a:pt x="5573392" y="3911628"/>
                </a:cubicBezTo>
                <a:cubicBezTo>
                  <a:pt x="5554380" y="3923630"/>
                  <a:pt x="5537194" y="3936783"/>
                  <a:pt x="5527304" y="3958099"/>
                </a:cubicBezTo>
                <a:cubicBezTo>
                  <a:pt x="5522888" y="3967508"/>
                  <a:pt x="5516646" y="3977782"/>
                  <a:pt x="5508293" y="3983255"/>
                </a:cubicBezTo>
                <a:cubicBezTo>
                  <a:pt x="5496387" y="3991032"/>
                  <a:pt x="5481313" y="3993817"/>
                  <a:pt x="5468350" y="4000442"/>
                </a:cubicBezTo>
                <a:cubicBezTo>
                  <a:pt x="5453084" y="4008219"/>
                  <a:pt x="5435418" y="4014940"/>
                  <a:pt x="5425048" y="4027326"/>
                </a:cubicBezTo>
                <a:cubicBezTo>
                  <a:pt x="5415830" y="4038368"/>
                  <a:pt x="5406517" y="4047009"/>
                  <a:pt x="5394322" y="4054018"/>
                </a:cubicBezTo>
                <a:cubicBezTo>
                  <a:pt x="5385778" y="4058915"/>
                  <a:pt x="5379441" y="4067844"/>
                  <a:pt x="5370608" y="4071877"/>
                </a:cubicBezTo>
                <a:cubicBezTo>
                  <a:pt x="5358990" y="4077254"/>
                  <a:pt x="5347276" y="4081479"/>
                  <a:pt x="5337098" y="4089832"/>
                </a:cubicBezTo>
                <a:cubicBezTo>
                  <a:pt x="5326536" y="4098473"/>
                  <a:pt x="5314535" y="4105290"/>
                  <a:pt x="5303493" y="4113356"/>
                </a:cubicBezTo>
                <a:cubicBezTo>
                  <a:pt x="5297636" y="4117676"/>
                  <a:pt x="5292835" y="4123341"/>
                  <a:pt x="5287171" y="4127854"/>
                </a:cubicBezTo>
                <a:cubicBezTo>
                  <a:pt x="5276801" y="4136111"/>
                  <a:pt x="5266239" y="4144176"/>
                  <a:pt x="5255581" y="4151953"/>
                </a:cubicBezTo>
                <a:cubicBezTo>
                  <a:pt x="5244924" y="4159731"/>
                  <a:pt x="5234746" y="4168756"/>
                  <a:pt x="5223032" y="4174421"/>
                </a:cubicBezTo>
                <a:cubicBezTo>
                  <a:pt x="5203062" y="4184023"/>
                  <a:pt x="5181266" y="4189784"/>
                  <a:pt x="5161870" y="4200153"/>
                </a:cubicBezTo>
                <a:cubicBezTo>
                  <a:pt x="5142188" y="4210714"/>
                  <a:pt x="5123656" y="4223965"/>
                  <a:pt x="5106182" y="4237983"/>
                </a:cubicBezTo>
                <a:cubicBezTo>
                  <a:pt x="5092356" y="4249025"/>
                  <a:pt x="5079394" y="4259971"/>
                  <a:pt x="5062014" y="4265635"/>
                </a:cubicBezTo>
                <a:cubicBezTo>
                  <a:pt x="5052317" y="4268804"/>
                  <a:pt x="5042140" y="4275717"/>
                  <a:pt x="5036282" y="4283783"/>
                </a:cubicBezTo>
                <a:cubicBezTo>
                  <a:pt x="5023608" y="4301353"/>
                  <a:pt x="5007382" y="4313739"/>
                  <a:pt x="4989043" y="4324301"/>
                </a:cubicBezTo>
                <a:cubicBezTo>
                  <a:pt x="4964559" y="4338511"/>
                  <a:pt x="4940363" y="4353009"/>
                  <a:pt x="4915783" y="4366931"/>
                </a:cubicBezTo>
                <a:cubicBezTo>
                  <a:pt x="4901286" y="4375189"/>
                  <a:pt x="4886884" y="4383926"/>
                  <a:pt x="4871520" y="4389975"/>
                </a:cubicBezTo>
                <a:cubicBezTo>
                  <a:pt x="4840124" y="4402457"/>
                  <a:pt x="4807959" y="4413114"/>
                  <a:pt x="4776274" y="4424733"/>
                </a:cubicBezTo>
                <a:cubicBezTo>
                  <a:pt x="4765904" y="4428477"/>
                  <a:pt x="4756110" y="4433854"/>
                  <a:pt x="4745548" y="4437119"/>
                </a:cubicBezTo>
                <a:cubicBezTo>
                  <a:pt x="4734122" y="4440671"/>
                  <a:pt x="4721834" y="4441727"/>
                  <a:pt x="4710408" y="4445280"/>
                </a:cubicBezTo>
                <a:cubicBezTo>
                  <a:pt x="4691396" y="4451136"/>
                  <a:pt x="4672961" y="4458626"/>
                  <a:pt x="4653950" y="4464579"/>
                </a:cubicBezTo>
                <a:cubicBezTo>
                  <a:pt x="4617272" y="4476005"/>
                  <a:pt x="4580498" y="4486951"/>
                  <a:pt x="4543725" y="4497800"/>
                </a:cubicBezTo>
                <a:cubicBezTo>
                  <a:pt x="4535852" y="4500105"/>
                  <a:pt x="4527306" y="4500393"/>
                  <a:pt x="4519530" y="4502889"/>
                </a:cubicBezTo>
                <a:cubicBezTo>
                  <a:pt x="4498886" y="4509610"/>
                  <a:pt x="4478338" y="4516907"/>
                  <a:pt x="4457887" y="4524300"/>
                </a:cubicBezTo>
                <a:cubicBezTo>
                  <a:pt x="4445502" y="4528813"/>
                  <a:pt x="4433403" y="4534382"/>
                  <a:pt x="4420922" y="4538702"/>
                </a:cubicBezTo>
                <a:cubicBezTo>
                  <a:pt x="4410936" y="4542159"/>
                  <a:pt x="4400662" y="4544847"/>
                  <a:pt x="4390292" y="4546960"/>
                </a:cubicBezTo>
                <a:cubicBezTo>
                  <a:pt x="4381363" y="4548785"/>
                  <a:pt x="4372050" y="4548592"/>
                  <a:pt x="4363216" y="4550801"/>
                </a:cubicBezTo>
                <a:cubicBezTo>
                  <a:pt x="4339308" y="4556753"/>
                  <a:pt x="4315689" y="4563475"/>
                  <a:pt x="4291973" y="4569811"/>
                </a:cubicBezTo>
                <a:cubicBezTo>
                  <a:pt x="4282468" y="4572308"/>
                  <a:pt x="4272770" y="4574133"/>
                  <a:pt x="4263552" y="4577301"/>
                </a:cubicBezTo>
                <a:cubicBezTo>
                  <a:pt x="4238876" y="4585654"/>
                  <a:pt x="4214585" y="4595159"/>
                  <a:pt x="4189813" y="4603033"/>
                </a:cubicBezTo>
                <a:cubicBezTo>
                  <a:pt x="4169266" y="4609562"/>
                  <a:pt x="4148142" y="4614266"/>
                  <a:pt x="4127306" y="4620027"/>
                </a:cubicBezTo>
                <a:cubicBezTo>
                  <a:pt x="4118473" y="4622524"/>
                  <a:pt x="4110024" y="4626077"/>
                  <a:pt x="4101192" y="4628188"/>
                </a:cubicBezTo>
                <a:cubicBezTo>
                  <a:pt x="4081412" y="4632990"/>
                  <a:pt x="4061345" y="4637022"/>
                  <a:pt x="4041470" y="4641823"/>
                </a:cubicBezTo>
                <a:cubicBezTo>
                  <a:pt x="4030139" y="4644607"/>
                  <a:pt x="4019194" y="4649600"/>
                  <a:pt x="4007672" y="4651425"/>
                </a:cubicBezTo>
                <a:cubicBezTo>
                  <a:pt x="3980308" y="4655745"/>
                  <a:pt x="3952752" y="4658817"/>
                  <a:pt x="3925195" y="4662274"/>
                </a:cubicBezTo>
                <a:cubicBezTo>
                  <a:pt x="3896776" y="4665826"/>
                  <a:pt x="3868451" y="4669571"/>
                  <a:pt x="3840029" y="4672739"/>
                </a:cubicBezTo>
                <a:cubicBezTo>
                  <a:pt x="3824475" y="4674372"/>
                  <a:pt x="3808824" y="4674660"/>
                  <a:pt x="3793270" y="4676196"/>
                </a:cubicBezTo>
                <a:cubicBezTo>
                  <a:pt x="3779636" y="4677541"/>
                  <a:pt x="3766098" y="4680037"/>
                  <a:pt x="3752464" y="4681670"/>
                </a:cubicBezTo>
                <a:cubicBezTo>
                  <a:pt x="3740654" y="4683013"/>
                  <a:pt x="3728748" y="4683781"/>
                  <a:pt x="3716938" y="4685126"/>
                </a:cubicBezTo>
                <a:cubicBezTo>
                  <a:pt x="3698024" y="4687334"/>
                  <a:pt x="3679204" y="4689831"/>
                  <a:pt x="3660386" y="4692135"/>
                </a:cubicBezTo>
                <a:cubicBezTo>
                  <a:pt x="3652513" y="4692999"/>
                  <a:pt x="3644255" y="4695399"/>
                  <a:pt x="3636862" y="4693960"/>
                </a:cubicBezTo>
                <a:cubicBezTo>
                  <a:pt x="3618235" y="4690310"/>
                  <a:pt x="3599896" y="4691367"/>
                  <a:pt x="3581365" y="4693863"/>
                </a:cubicBezTo>
                <a:cubicBezTo>
                  <a:pt x="3575028" y="4694728"/>
                  <a:pt x="3568211" y="4694535"/>
                  <a:pt x="3562066" y="4692903"/>
                </a:cubicBezTo>
                <a:cubicBezTo>
                  <a:pt x="3549488" y="4689638"/>
                  <a:pt x="3537294" y="4685029"/>
                  <a:pt x="3524908" y="4680997"/>
                </a:cubicBezTo>
                <a:cubicBezTo>
                  <a:pt x="3523563" y="4680517"/>
                  <a:pt x="3521931" y="4680421"/>
                  <a:pt x="3520492" y="4680133"/>
                </a:cubicBezTo>
                <a:cubicBezTo>
                  <a:pt x="3512330" y="4678500"/>
                  <a:pt x="3504266" y="4676868"/>
                  <a:pt x="3496103" y="4675428"/>
                </a:cubicBezTo>
                <a:cubicBezTo>
                  <a:pt x="3491687" y="4674660"/>
                  <a:pt x="3487174" y="4674564"/>
                  <a:pt x="3482757" y="4673892"/>
                </a:cubicBezTo>
                <a:cubicBezTo>
                  <a:pt x="3465667" y="4671203"/>
                  <a:pt x="3446848" y="4675716"/>
                  <a:pt x="3432061" y="4664099"/>
                </a:cubicBezTo>
                <a:cubicBezTo>
                  <a:pt x="3422460" y="4656609"/>
                  <a:pt x="3413146" y="4658338"/>
                  <a:pt x="3402873" y="4659490"/>
                </a:cubicBezTo>
                <a:cubicBezTo>
                  <a:pt x="3395096" y="4660354"/>
                  <a:pt x="3387126" y="4660065"/>
                  <a:pt x="3379253" y="4660162"/>
                </a:cubicBezTo>
                <a:cubicBezTo>
                  <a:pt x="3365427" y="4660449"/>
                  <a:pt x="3351601" y="4660546"/>
                  <a:pt x="3337774" y="4661026"/>
                </a:cubicBezTo>
                <a:cubicBezTo>
                  <a:pt x="3333357" y="4661218"/>
                  <a:pt x="3328846" y="4663619"/>
                  <a:pt x="3324524" y="4663235"/>
                </a:cubicBezTo>
                <a:cubicBezTo>
                  <a:pt x="3304553" y="4661410"/>
                  <a:pt x="3284582" y="4658529"/>
                  <a:pt x="3264610" y="4656897"/>
                </a:cubicBezTo>
                <a:cubicBezTo>
                  <a:pt x="3253281" y="4655938"/>
                  <a:pt x="3241663" y="4657761"/>
                  <a:pt x="3230429" y="4656417"/>
                </a:cubicBezTo>
                <a:cubicBezTo>
                  <a:pt x="3217468" y="4654881"/>
                  <a:pt x="3204794" y="4650945"/>
                  <a:pt x="3191927" y="4648544"/>
                </a:cubicBezTo>
                <a:cubicBezTo>
                  <a:pt x="3188375" y="4647872"/>
                  <a:pt x="3184438" y="4648736"/>
                  <a:pt x="3180694" y="4648928"/>
                </a:cubicBezTo>
                <a:cubicBezTo>
                  <a:pt x="3176469" y="4649120"/>
                  <a:pt x="3172340" y="4649504"/>
                  <a:pt x="3168116" y="4649600"/>
                </a:cubicBezTo>
                <a:cubicBezTo>
                  <a:pt x="3155249" y="4649793"/>
                  <a:pt x="3142384" y="4649504"/>
                  <a:pt x="3129517" y="4650177"/>
                </a:cubicBezTo>
                <a:cubicBezTo>
                  <a:pt x="3121644" y="4650561"/>
                  <a:pt x="3113388" y="4654497"/>
                  <a:pt x="3106089" y="4653057"/>
                </a:cubicBezTo>
                <a:cubicBezTo>
                  <a:pt x="3091208" y="4650272"/>
                  <a:pt x="3076325" y="4656513"/>
                  <a:pt x="3061444" y="4651329"/>
                </a:cubicBezTo>
                <a:cubicBezTo>
                  <a:pt x="3056834" y="4649793"/>
                  <a:pt x="3050497" y="4653633"/>
                  <a:pt x="3044928" y="4653825"/>
                </a:cubicBezTo>
                <a:cubicBezTo>
                  <a:pt x="3031006" y="4654305"/>
                  <a:pt x="3017084" y="4654209"/>
                  <a:pt x="3003162" y="4654113"/>
                </a:cubicBezTo>
                <a:cubicBezTo>
                  <a:pt x="2990680" y="4654017"/>
                  <a:pt x="2977717" y="4655361"/>
                  <a:pt x="2965716" y="4652673"/>
                </a:cubicBezTo>
                <a:cubicBezTo>
                  <a:pt x="2953137" y="4649793"/>
                  <a:pt x="2941808" y="4650177"/>
                  <a:pt x="2929614" y="4653441"/>
                </a:cubicBezTo>
                <a:cubicBezTo>
                  <a:pt x="2921260" y="4655649"/>
                  <a:pt x="2912427" y="4655938"/>
                  <a:pt x="2903786" y="4656609"/>
                </a:cubicBezTo>
                <a:cubicBezTo>
                  <a:pt x="2894473" y="4657377"/>
                  <a:pt x="2884199" y="4655361"/>
                  <a:pt x="2875750" y="4658529"/>
                </a:cubicBezTo>
                <a:cubicBezTo>
                  <a:pt x="2850593" y="4667939"/>
                  <a:pt x="2824765" y="4669955"/>
                  <a:pt x="2798458" y="4669955"/>
                </a:cubicBezTo>
                <a:cubicBezTo>
                  <a:pt x="2793656" y="4669955"/>
                  <a:pt x="2788759" y="4668612"/>
                  <a:pt x="2784152" y="4667171"/>
                </a:cubicBezTo>
                <a:cubicBezTo>
                  <a:pt x="2757266" y="4658529"/>
                  <a:pt x="2730286" y="4659297"/>
                  <a:pt x="2702922" y="4664578"/>
                </a:cubicBezTo>
                <a:cubicBezTo>
                  <a:pt x="2697257" y="4665731"/>
                  <a:pt x="2690921" y="4665923"/>
                  <a:pt x="2685256" y="4664771"/>
                </a:cubicBezTo>
                <a:cubicBezTo>
                  <a:pt x="2669317" y="4661410"/>
                  <a:pt x="2653858" y="4655841"/>
                  <a:pt x="2637824" y="4653441"/>
                </a:cubicBezTo>
                <a:cubicBezTo>
                  <a:pt x="2611324" y="4649504"/>
                  <a:pt x="2588377" y="4662754"/>
                  <a:pt x="2564661" y="4671396"/>
                </a:cubicBezTo>
                <a:cubicBezTo>
                  <a:pt x="2542097" y="4679557"/>
                  <a:pt x="2522894" y="4697992"/>
                  <a:pt x="2496201" y="4693863"/>
                </a:cubicBezTo>
                <a:cubicBezTo>
                  <a:pt x="2493514" y="4693479"/>
                  <a:pt x="2490537" y="4696071"/>
                  <a:pt x="2487560" y="4696744"/>
                </a:cubicBezTo>
                <a:cubicBezTo>
                  <a:pt x="2479399" y="4698568"/>
                  <a:pt x="2471238" y="4700776"/>
                  <a:pt x="2462980" y="4701641"/>
                </a:cubicBezTo>
                <a:cubicBezTo>
                  <a:pt x="2452899" y="4702793"/>
                  <a:pt x="2442625" y="4702409"/>
                  <a:pt x="2432544" y="4703369"/>
                </a:cubicBezTo>
                <a:cubicBezTo>
                  <a:pt x="2419581" y="4704521"/>
                  <a:pt x="2406812" y="4707593"/>
                  <a:pt x="2393945" y="4707593"/>
                </a:cubicBezTo>
                <a:cubicBezTo>
                  <a:pt x="2383575" y="4707593"/>
                  <a:pt x="2373302" y="4704041"/>
                  <a:pt x="2363029" y="4702312"/>
                </a:cubicBezTo>
                <a:cubicBezTo>
                  <a:pt x="2348530" y="4699912"/>
                  <a:pt x="2332591" y="4700584"/>
                  <a:pt x="2319821" y="4694439"/>
                </a:cubicBezTo>
                <a:cubicBezTo>
                  <a:pt x="2306188" y="4687910"/>
                  <a:pt x="2293225" y="4684934"/>
                  <a:pt x="2279111" y="4686950"/>
                </a:cubicBezTo>
                <a:cubicBezTo>
                  <a:pt x="2274406" y="4687622"/>
                  <a:pt x="2268357" y="4691655"/>
                  <a:pt x="2266245" y="4695783"/>
                </a:cubicBezTo>
                <a:cubicBezTo>
                  <a:pt x="2261540" y="4705001"/>
                  <a:pt x="2255108" y="4706634"/>
                  <a:pt x="2246370" y="4703464"/>
                </a:cubicBezTo>
                <a:cubicBezTo>
                  <a:pt x="2238785" y="4700776"/>
                  <a:pt x="2229471" y="4699432"/>
                  <a:pt x="2224287" y="4694247"/>
                </a:cubicBezTo>
                <a:cubicBezTo>
                  <a:pt x="2209596" y="4679557"/>
                  <a:pt x="2190873" y="4679077"/>
                  <a:pt x="2172630" y="4675141"/>
                </a:cubicBezTo>
                <a:cubicBezTo>
                  <a:pt x="2161494" y="4672739"/>
                  <a:pt x="2151123" y="4672644"/>
                  <a:pt x="2139985" y="4674276"/>
                </a:cubicBezTo>
                <a:cubicBezTo>
                  <a:pt x="2115790" y="4677925"/>
                  <a:pt x="2092266" y="4672739"/>
                  <a:pt x="2069030" y="4666115"/>
                </a:cubicBezTo>
                <a:cubicBezTo>
                  <a:pt x="2053667" y="4661698"/>
                  <a:pt x="2037921" y="4659010"/>
                  <a:pt x="2022655" y="4654497"/>
                </a:cubicBezTo>
                <a:cubicBezTo>
                  <a:pt x="2011229" y="4651041"/>
                  <a:pt x="1999804" y="4646912"/>
                  <a:pt x="1989339" y="4641343"/>
                </a:cubicBezTo>
                <a:cubicBezTo>
                  <a:pt x="1974167" y="4633181"/>
                  <a:pt x="1960918" y="4620891"/>
                  <a:pt x="1941618" y="4624156"/>
                </a:cubicBezTo>
                <a:cubicBezTo>
                  <a:pt x="1924623" y="4627036"/>
                  <a:pt x="1909262" y="4620988"/>
                  <a:pt x="1893707" y="4615227"/>
                </a:cubicBezTo>
                <a:cubicBezTo>
                  <a:pt x="1882281" y="4611002"/>
                  <a:pt x="1870857" y="4606681"/>
                  <a:pt x="1859045" y="4603993"/>
                </a:cubicBezTo>
                <a:cubicBezTo>
                  <a:pt x="1845027" y="4600824"/>
                  <a:pt x="1829184" y="4602169"/>
                  <a:pt x="1816702" y="4596311"/>
                </a:cubicBezTo>
                <a:cubicBezTo>
                  <a:pt x="1803644" y="4590166"/>
                  <a:pt x="1792795" y="4594295"/>
                  <a:pt x="1781177" y="4596024"/>
                </a:cubicBezTo>
                <a:cubicBezTo>
                  <a:pt x="1762646" y="4598712"/>
                  <a:pt x="1744210" y="4603705"/>
                  <a:pt x="1725488" y="4597368"/>
                </a:cubicBezTo>
                <a:cubicBezTo>
                  <a:pt x="1702733" y="4589687"/>
                  <a:pt x="1680169" y="4581430"/>
                  <a:pt x="1657318" y="4574133"/>
                </a:cubicBezTo>
                <a:cubicBezTo>
                  <a:pt x="1648483" y="4571347"/>
                  <a:pt x="1638980" y="4570195"/>
                  <a:pt x="1629761" y="4568947"/>
                </a:cubicBezTo>
                <a:cubicBezTo>
                  <a:pt x="1621025" y="4567891"/>
                  <a:pt x="1610559" y="4570579"/>
                  <a:pt x="1603837" y="4566547"/>
                </a:cubicBezTo>
                <a:cubicBezTo>
                  <a:pt x="1586554" y="4556178"/>
                  <a:pt x="1568792" y="4551089"/>
                  <a:pt x="1548820" y="4551089"/>
                </a:cubicBezTo>
                <a:cubicBezTo>
                  <a:pt x="1541330" y="4551089"/>
                  <a:pt x="1534033" y="4546768"/>
                  <a:pt x="1526449" y="4545999"/>
                </a:cubicBezTo>
                <a:cubicBezTo>
                  <a:pt x="1516078" y="4545040"/>
                  <a:pt x="1504172" y="4542447"/>
                  <a:pt x="1495147" y="4546096"/>
                </a:cubicBezTo>
                <a:cubicBezTo>
                  <a:pt x="1473928" y="4554737"/>
                  <a:pt x="1456742" y="4547536"/>
                  <a:pt x="1438211" y="4538991"/>
                </a:cubicBezTo>
                <a:cubicBezTo>
                  <a:pt x="1419967" y="4530541"/>
                  <a:pt x="1400764" y="4523821"/>
                  <a:pt x="1381370" y="4518251"/>
                </a:cubicBezTo>
                <a:cubicBezTo>
                  <a:pt x="1374073" y="4516235"/>
                  <a:pt x="1365336" y="4519596"/>
                  <a:pt x="1357270" y="4520267"/>
                </a:cubicBezTo>
                <a:cubicBezTo>
                  <a:pt x="1354389" y="4520460"/>
                  <a:pt x="1351220" y="4520748"/>
                  <a:pt x="1348629" y="4519788"/>
                </a:cubicBezTo>
                <a:cubicBezTo>
                  <a:pt x="1323569" y="4510570"/>
                  <a:pt x="1298124" y="4503561"/>
                  <a:pt x="1270953" y="4508361"/>
                </a:cubicBezTo>
                <a:cubicBezTo>
                  <a:pt x="1268457" y="4508842"/>
                  <a:pt x="1265672" y="4507786"/>
                  <a:pt x="1263175" y="4507114"/>
                </a:cubicBezTo>
                <a:cubicBezTo>
                  <a:pt x="1250981" y="4503657"/>
                  <a:pt x="1239075" y="4498184"/>
                  <a:pt x="1226690" y="4496936"/>
                </a:cubicBezTo>
                <a:cubicBezTo>
                  <a:pt x="1196157" y="4493864"/>
                  <a:pt x="1165433" y="4492615"/>
                  <a:pt x="1134706" y="4490599"/>
                </a:cubicBezTo>
                <a:cubicBezTo>
                  <a:pt x="1132786" y="4490503"/>
                  <a:pt x="1130770" y="4490503"/>
                  <a:pt x="1129042" y="4489831"/>
                </a:cubicBezTo>
                <a:cubicBezTo>
                  <a:pt x="1117712" y="4485702"/>
                  <a:pt x="1107823" y="4487047"/>
                  <a:pt x="1098220" y="4494919"/>
                </a:cubicBezTo>
                <a:cubicBezTo>
                  <a:pt x="1093996" y="4498376"/>
                  <a:pt x="1088235" y="4500200"/>
                  <a:pt x="1082955" y="4502121"/>
                </a:cubicBezTo>
                <a:cubicBezTo>
                  <a:pt x="1075177" y="4505002"/>
                  <a:pt x="1067208" y="4507786"/>
                  <a:pt x="1059143" y="4509610"/>
                </a:cubicBezTo>
                <a:cubicBezTo>
                  <a:pt x="1051173" y="4511338"/>
                  <a:pt x="1042628" y="4513738"/>
                  <a:pt x="1034947" y="4512395"/>
                </a:cubicBezTo>
                <a:cubicBezTo>
                  <a:pt x="1021121" y="4509994"/>
                  <a:pt x="1007966" y="4504618"/>
                  <a:pt x="994332" y="4501064"/>
                </a:cubicBezTo>
                <a:cubicBezTo>
                  <a:pt x="989628" y="4499816"/>
                  <a:pt x="984442" y="4500009"/>
                  <a:pt x="979546" y="4499912"/>
                </a:cubicBezTo>
                <a:cubicBezTo>
                  <a:pt x="968312" y="4499625"/>
                  <a:pt x="956790" y="4502409"/>
                  <a:pt x="946613" y="4494440"/>
                </a:cubicBezTo>
                <a:cubicBezTo>
                  <a:pt x="937204" y="4486951"/>
                  <a:pt x="927697" y="4489158"/>
                  <a:pt x="917808" y="4494824"/>
                </a:cubicBezTo>
                <a:cubicBezTo>
                  <a:pt x="910703" y="4498857"/>
                  <a:pt x="902639" y="4502025"/>
                  <a:pt x="894669" y="4503561"/>
                </a:cubicBezTo>
                <a:cubicBezTo>
                  <a:pt x="883723" y="4505673"/>
                  <a:pt x="872873" y="4506538"/>
                  <a:pt x="861063" y="4505289"/>
                </a:cubicBezTo>
                <a:cubicBezTo>
                  <a:pt x="852710" y="4504425"/>
                  <a:pt x="845892" y="4504041"/>
                  <a:pt x="839363" y="4498952"/>
                </a:cubicBezTo>
                <a:cubicBezTo>
                  <a:pt x="838308" y="4498184"/>
                  <a:pt x="836388" y="4497992"/>
                  <a:pt x="834947" y="4498089"/>
                </a:cubicBezTo>
                <a:cubicBezTo>
                  <a:pt x="816032" y="4499721"/>
                  <a:pt x="797309" y="4498857"/>
                  <a:pt x="778202" y="4497704"/>
                </a:cubicBezTo>
                <a:cubicBezTo>
                  <a:pt x="753911" y="4496168"/>
                  <a:pt x="728370" y="4500680"/>
                  <a:pt x="707343" y="4516811"/>
                </a:cubicBezTo>
                <a:cubicBezTo>
                  <a:pt x="704271" y="4519212"/>
                  <a:pt x="699662" y="4520267"/>
                  <a:pt x="695629" y="4520844"/>
                </a:cubicBezTo>
                <a:cubicBezTo>
                  <a:pt x="676618" y="4523340"/>
                  <a:pt x="657511" y="4525069"/>
                  <a:pt x="638500" y="4527853"/>
                </a:cubicBezTo>
                <a:cubicBezTo>
                  <a:pt x="628130" y="4529389"/>
                  <a:pt x="617280" y="4530734"/>
                  <a:pt x="607872" y="4534958"/>
                </a:cubicBezTo>
                <a:cubicBezTo>
                  <a:pt x="598655" y="4539086"/>
                  <a:pt x="591260" y="4543983"/>
                  <a:pt x="585788" y="4535342"/>
                </a:cubicBezTo>
                <a:cubicBezTo>
                  <a:pt x="575995" y="4539951"/>
                  <a:pt x="567448" y="4543792"/>
                  <a:pt x="559097" y="4547920"/>
                </a:cubicBezTo>
                <a:cubicBezTo>
                  <a:pt x="556023" y="4549456"/>
                  <a:pt x="553431" y="4551953"/>
                  <a:pt x="550358" y="4553393"/>
                </a:cubicBezTo>
                <a:cubicBezTo>
                  <a:pt x="547093" y="4554930"/>
                  <a:pt x="543445" y="4555889"/>
                  <a:pt x="539893" y="4556657"/>
                </a:cubicBezTo>
                <a:cubicBezTo>
                  <a:pt x="524050" y="4560114"/>
                  <a:pt x="508207" y="4563282"/>
                  <a:pt x="492462" y="4567027"/>
                </a:cubicBezTo>
                <a:cubicBezTo>
                  <a:pt x="489388" y="4567795"/>
                  <a:pt x="486796" y="4570868"/>
                  <a:pt x="484011" y="4572884"/>
                </a:cubicBezTo>
                <a:cubicBezTo>
                  <a:pt x="482187" y="4574228"/>
                  <a:pt x="480363" y="4576244"/>
                  <a:pt x="478346" y="4576533"/>
                </a:cubicBezTo>
                <a:cubicBezTo>
                  <a:pt x="462984" y="4578837"/>
                  <a:pt x="447718" y="4581526"/>
                  <a:pt x="432260" y="4582678"/>
                </a:cubicBezTo>
                <a:cubicBezTo>
                  <a:pt x="419298" y="4583637"/>
                  <a:pt x="406815" y="4583350"/>
                  <a:pt x="403455" y="4600056"/>
                </a:cubicBezTo>
                <a:cubicBezTo>
                  <a:pt x="402879" y="4602937"/>
                  <a:pt x="398750" y="4606010"/>
                  <a:pt x="395583" y="4607449"/>
                </a:cubicBezTo>
                <a:cubicBezTo>
                  <a:pt x="386557" y="4611578"/>
                  <a:pt x="376954" y="4614362"/>
                  <a:pt x="368025" y="4618587"/>
                </a:cubicBezTo>
                <a:cubicBezTo>
                  <a:pt x="338741" y="4632701"/>
                  <a:pt x="308113" y="4641631"/>
                  <a:pt x="275371" y="4639999"/>
                </a:cubicBezTo>
                <a:cubicBezTo>
                  <a:pt x="265194" y="4639519"/>
                  <a:pt x="255304" y="4634333"/>
                  <a:pt x="248871" y="4632413"/>
                </a:cubicBezTo>
                <a:cubicBezTo>
                  <a:pt x="230341" y="4639999"/>
                  <a:pt x="214786" y="4647296"/>
                  <a:pt x="198559" y="4652768"/>
                </a:cubicBezTo>
                <a:cubicBezTo>
                  <a:pt x="184253" y="4657665"/>
                  <a:pt x="169274" y="4660738"/>
                  <a:pt x="154583" y="4664290"/>
                </a:cubicBezTo>
                <a:cubicBezTo>
                  <a:pt x="149206" y="4665635"/>
                  <a:pt x="143734" y="4666403"/>
                  <a:pt x="138261" y="4667075"/>
                </a:cubicBezTo>
                <a:cubicBezTo>
                  <a:pt x="121171" y="4669187"/>
                  <a:pt x="103312" y="4664099"/>
                  <a:pt x="86606" y="4672164"/>
                </a:cubicBezTo>
                <a:cubicBezTo>
                  <a:pt x="77868" y="4676389"/>
                  <a:pt x="69226" y="4681477"/>
                  <a:pt x="60009" y="4683686"/>
                </a:cubicBezTo>
                <a:cubicBezTo>
                  <a:pt x="50120" y="4686086"/>
                  <a:pt x="40446" y="4689831"/>
                  <a:pt x="30568" y="4692507"/>
                </a:cubicBezTo>
                <a:lnTo>
                  <a:pt x="0" y="4694912"/>
                </a:lnTo>
                <a:lnTo>
                  <a:pt x="0" y="4338332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FAAEE62A-8B62-4DB9-A235-EA0978C42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52112"/>
            <a:ext cx="6096000" cy="1985963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z="3200"/>
              <a:t>W latach 1939 – 1968 kultura żydowska w Polsce została prawie całkowicie wyniszczona...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6E3368C-B3A5-484E-8070-EC7E903F86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2A2B9B4-6095-47C2-8BBC-4792C5C7AE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4000" y="4058937"/>
            <a:ext cx="6095524" cy="1410656"/>
          </a:xfrm>
          <a:custGeom>
            <a:avLst/>
            <a:gdLst>
              <a:gd name="connsiteX0" fmla="*/ 6095524 w 6095524"/>
              <a:gd name="connsiteY0" fmla="*/ 0 h 1410656"/>
              <a:gd name="connsiteX1" fmla="*/ 6095524 w 6095524"/>
              <a:gd name="connsiteY1" fmla="*/ 221634 h 1410656"/>
              <a:gd name="connsiteX2" fmla="*/ 6061052 w 6095524"/>
              <a:gd name="connsiteY2" fmla="*/ 237063 h 1410656"/>
              <a:gd name="connsiteX3" fmla="*/ 6040890 w 6095524"/>
              <a:gd name="connsiteY3" fmla="*/ 245128 h 1410656"/>
              <a:gd name="connsiteX4" fmla="*/ 5957836 w 6095524"/>
              <a:gd name="connsiteY4" fmla="*/ 297073 h 1410656"/>
              <a:gd name="connsiteX5" fmla="*/ 5882656 w 6095524"/>
              <a:gd name="connsiteY5" fmla="*/ 361307 h 1410656"/>
              <a:gd name="connsiteX6" fmla="*/ 5827448 w 6095524"/>
              <a:gd name="connsiteY6" fmla="*/ 437542 h 1410656"/>
              <a:gd name="connsiteX7" fmla="*/ 5811989 w 6095524"/>
              <a:gd name="connsiteY7" fmla="*/ 455690 h 1410656"/>
              <a:gd name="connsiteX8" fmla="*/ 5769742 w 6095524"/>
              <a:gd name="connsiteY8" fmla="*/ 478445 h 1410656"/>
              <a:gd name="connsiteX9" fmla="*/ 5732393 w 6095524"/>
              <a:gd name="connsiteY9" fmla="*/ 495535 h 1410656"/>
              <a:gd name="connsiteX10" fmla="*/ 5705316 w 6095524"/>
              <a:gd name="connsiteY10" fmla="*/ 514451 h 1410656"/>
              <a:gd name="connsiteX11" fmla="*/ 5682465 w 6095524"/>
              <a:gd name="connsiteY11" fmla="*/ 531830 h 1410656"/>
              <a:gd name="connsiteX12" fmla="*/ 5630712 w 6095524"/>
              <a:gd name="connsiteY12" fmla="*/ 576765 h 1410656"/>
              <a:gd name="connsiteX13" fmla="*/ 5573392 w 6095524"/>
              <a:gd name="connsiteY13" fmla="*/ 614691 h 1410656"/>
              <a:gd name="connsiteX14" fmla="*/ 5527304 w 6095524"/>
              <a:gd name="connsiteY14" fmla="*/ 661162 h 1410656"/>
              <a:gd name="connsiteX15" fmla="*/ 5508293 w 6095524"/>
              <a:gd name="connsiteY15" fmla="*/ 686318 h 1410656"/>
              <a:gd name="connsiteX16" fmla="*/ 5468350 w 6095524"/>
              <a:gd name="connsiteY16" fmla="*/ 703505 h 1410656"/>
              <a:gd name="connsiteX17" fmla="*/ 5425048 w 6095524"/>
              <a:gd name="connsiteY17" fmla="*/ 730389 h 1410656"/>
              <a:gd name="connsiteX18" fmla="*/ 5394322 w 6095524"/>
              <a:gd name="connsiteY18" fmla="*/ 757081 h 1410656"/>
              <a:gd name="connsiteX19" fmla="*/ 5370608 w 6095524"/>
              <a:gd name="connsiteY19" fmla="*/ 774940 h 1410656"/>
              <a:gd name="connsiteX20" fmla="*/ 5337098 w 6095524"/>
              <a:gd name="connsiteY20" fmla="*/ 792895 h 1410656"/>
              <a:gd name="connsiteX21" fmla="*/ 5303493 w 6095524"/>
              <a:gd name="connsiteY21" fmla="*/ 816419 h 1410656"/>
              <a:gd name="connsiteX22" fmla="*/ 5287171 w 6095524"/>
              <a:gd name="connsiteY22" fmla="*/ 830917 h 1410656"/>
              <a:gd name="connsiteX23" fmla="*/ 5255581 w 6095524"/>
              <a:gd name="connsiteY23" fmla="*/ 855016 h 1410656"/>
              <a:gd name="connsiteX24" fmla="*/ 5223032 w 6095524"/>
              <a:gd name="connsiteY24" fmla="*/ 877484 h 1410656"/>
              <a:gd name="connsiteX25" fmla="*/ 5161870 w 6095524"/>
              <a:gd name="connsiteY25" fmla="*/ 903216 h 1410656"/>
              <a:gd name="connsiteX26" fmla="*/ 5106182 w 6095524"/>
              <a:gd name="connsiteY26" fmla="*/ 941046 h 1410656"/>
              <a:gd name="connsiteX27" fmla="*/ 5062014 w 6095524"/>
              <a:gd name="connsiteY27" fmla="*/ 968698 h 1410656"/>
              <a:gd name="connsiteX28" fmla="*/ 5036282 w 6095524"/>
              <a:gd name="connsiteY28" fmla="*/ 986846 h 1410656"/>
              <a:gd name="connsiteX29" fmla="*/ 4989043 w 6095524"/>
              <a:gd name="connsiteY29" fmla="*/ 1027364 h 1410656"/>
              <a:gd name="connsiteX30" fmla="*/ 4915783 w 6095524"/>
              <a:gd name="connsiteY30" fmla="*/ 1069994 h 1410656"/>
              <a:gd name="connsiteX31" fmla="*/ 4871520 w 6095524"/>
              <a:gd name="connsiteY31" fmla="*/ 1093038 h 1410656"/>
              <a:gd name="connsiteX32" fmla="*/ 4776274 w 6095524"/>
              <a:gd name="connsiteY32" fmla="*/ 1127796 h 1410656"/>
              <a:gd name="connsiteX33" fmla="*/ 4745548 w 6095524"/>
              <a:gd name="connsiteY33" fmla="*/ 1140182 h 1410656"/>
              <a:gd name="connsiteX34" fmla="*/ 4710408 w 6095524"/>
              <a:gd name="connsiteY34" fmla="*/ 1148343 h 1410656"/>
              <a:gd name="connsiteX35" fmla="*/ 4653950 w 6095524"/>
              <a:gd name="connsiteY35" fmla="*/ 1167642 h 1410656"/>
              <a:gd name="connsiteX36" fmla="*/ 4543725 w 6095524"/>
              <a:gd name="connsiteY36" fmla="*/ 1200863 h 1410656"/>
              <a:gd name="connsiteX37" fmla="*/ 4519530 w 6095524"/>
              <a:gd name="connsiteY37" fmla="*/ 1205952 h 1410656"/>
              <a:gd name="connsiteX38" fmla="*/ 4457887 w 6095524"/>
              <a:gd name="connsiteY38" fmla="*/ 1227363 h 1410656"/>
              <a:gd name="connsiteX39" fmla="*/ 4420922 w 6095524"/>
              <a:gd name="connsiteY39" fmla="*/ 1241765 h 1410656"/>
              <a:gd name="connsiteX40" fmla="*/ 4390292 w 6095524"/>
              <a:gd name="connsiteY40" fmla="*/ 1250023 h 1410656"/>
              <a:gd name="connsiteX41" fmla="*/ 4363216 w 6095524"/>
              <a:gd name="connsiteY41" fmla="*/ 1253864 h 1410656"/>
              <a:gd name="connsiteX42" fmla="*/ 4291973 w 6095524"/>
              <a:gd name="connsiteY42" fmla="*/ 1272874 h 1410656"/>
              <a:gd name="connsiteX43" fmla="*/ 4263552 w 6095524"/>
              <a:gd name="connsiteY43" fmla="*/ 1280364 h 1410656"/>
              <a:gd name="connsiteX44" fmla="*/ 4189813 w 6095524"/>
              <a:gd name="connsiteY44" fmla="*/ 1306096 h 1410656"/>
              <a:gd name="connsiteX45" fmla="*/ 4127306 w 6095524"/>
              <a:gd name="connsiteY45" fmla="*/ 1323090 h 1410656"/>
              <a:gd name="connsiteX46" fmla="*/ 4101192 w 6095524"/>
              <a:gd name="connsiteY46" fmla="*/ 1331251 h 1410656"/>
              <a:gd name="connsiteX47" fmla="*/ 4041470 w 6095524"/>
              <a:gd name="connsiteY47" fmla="*/ 1344886 h 1410656"/>
              <a:gd name="connsiteX48" fmla="*/ 4007672 w 6095524"/>
              <a:gd name="connsiteY48" fmla="*/ 1354488 h 1410656"/>
              <a:gd name="connsiteX49" fmla="*/ 3925195 w 6095524"/>
              <a:gd name="connsiteY49" fmla="*/ 1365337 h 1410656"/>
              <a:gd name="connsiteX50" fmla="*/ 3840029 w 6095524"/>
              <a:gd name="connsiteY50" fmla="*/ 1375802 h 1410656"/>
              <a:gd name="connsiteX51" fmla="*/ 3793270 w 6095524"/>
              <a:gd name="connsiteY51" fmla="*/ 1379259 h 1410656"/>
              <a:gd name="connsiteX52" fmla="*/ 3752464 w 6095524"/>
              <a:gd name="connsiteY52" fmla="*/ 1384733 h 1410656"/>
              <a:gd name="connsiteX53" fmla="*/ 3716938 w 6095524"/>
              <a:gd name="connsiteY53" fmla="*/ 1388189 h 1410656"/>
              <a:gd name="connsiteX54" fmla="*/ 3660386 w 6095524"/>
              <a:gd name="connsiteY54" fmla="*/ 1395198 h 1410656"/>
              <a:gd name="connsiteX55" fmla="*/ 3636862 w 6095524"/>
              <a:gd name="connsiteY55" fmla="*/ 1397023 h 1410656"/>
              <a:gd name="connsiteX56" fmla="*/ 3581365 w 6095524"/>
              <a:gd name="connsiteY56" fmla="*/ 1396926 h 1410656"/>
              <a:gd name="connsiteX57" fmla="*/ 3562066 w 6095524"/>
              <a:gd name="connsiteY57" fmla="*/ 1395966 h 1410656"/>
              <a:gd name="connsiteX58" fmla="*/ 3524908 w 6095524"/>
              <a:gd name="connsiteY58" fmla="*/ 1384060 h 1410656"/>
              <a:gd name="connsiteX59" fmla="*/ 3520492 w 6095524"/>
              <a:gd name="connsiteY59" fmla="*/ 1383196 h 1410656"/>
              <a:gd name="connsiteX60" fmla="*/ 3496103 w 6095524"/>
              <a:gd name="connsiteY60" fmla="*/ 1378491 h 1410656"/>
              <a:gd name="connsiteX61" fmla="*/ 3482757 w 6095524"/>
              <a:gd name="connsiteY61" fmla="*/ 1376955 h 1410656"/>
              <a:gd name="connsiteX62" fmla="*/ 3432061 w 6095524"/>
              <a:gd name="connsiteY62" fmla="*/ 1367162 h 1410656"/>
              <a:gd name="connsiteX63" fmla="*/ 3402873 w 6095524"/>
              <a:gd name="connsiteY63" fmla="*/ 1362553 h 1410656"/>
              <a:gd name="connsiteX64" fmla="*/ 3379253 w 6095524"/>
              <a:gd name="connsiteY64" fmla="*/ 1363225 h 1410656"/>
              <a:gd name="connsiteX65" fmla="*/ 3337774 w 6095524"/>
              <a:gd name="connsiteY65" fmla="*/ 1364089 h 1410656"/>
              <a:gd name="connsiteX66" fmla="*/ 3324524 w 6095524"/>
              <a:gd name="connsiteY66" fmla="*/ 1366298 h 1410656"/>
              <a:gd name="connsiteX67" fmla="*/ 3264610 w 6095524"/>
              <a:gd name="connsiteY67" fmla="*/ 1359960 h 1410656"/>
              <a:gd name="connsiteX68" fmla="*/ 3230429 w 6095524"/>
              <a:gd name="connsiteY68" fmla="*/ 1359480 h 1410656"/>
              <a:gd name="connsiteX69" fmla="*/ 3191927 w 6095524"/>
              <a:gd name="connsiteY69" fmla="*/ 1351607 h 1410656"/>
              <a:gd name="connsiteX70" fmla="*/ 3180694 w 6095524"/>
              <a:gd name="connsiteY70" fmla="*/ 1351991 h 1410656"/>
              <a:gd name="connsiteX71" fmla="*/ 3168116 w 6095524"/>
              <a:gd name="connsiteY71" fmla="*/ 1352663 h 1410656"/>
              <a:gd name="connsiteX72" fmla="*/ 3129517 w 6095524"/>
              <a:gd name="connsiteY72" fmla="*/ 1353240 h 1410656"/>
              <a:gd name="connsiteX73" fmla="*/ 3106089 w 6095524"/>
              <a:gd name="connsiteY73" fmla="*/ 1356120 h 1410656"/>
              <a:gd name="connsiteX74" fmla="*/ 3061444 w 6095524"/>
              <a:gd name="connsiteY74" fmla="*/ 1354392 h 1410656"/>
              <a:gd name="connsiteX75" fmla="*/ 3044928 w 6095524"/>
              <a:gd name="connsiteY75" fmla="*/ 1356888 h 1410656"/>
              <a:gd name="connsiteX76" fmla="*/ 3003162 w 6095524"/>
              <a:gd name="connsiteY76" fmla="*/ 1357176 h 1410656"/>
              <a:gd name="connsiteX77" fmla="*/ 2965716 w 6095524"/>
              <a:gd name="connsiteY77" fmla="*/ 1355736 h 1410656"/>
              <a:gd name="connsiteX78" fmla="*/ 2929614 w 6095524"/>
              <a:gd name="connsiteY78" fmla="*/ 1356504 h 1410656"/>
              <a:gd name="connsiteX79" fmla="*/ 2903786 w 6095524"/>
              <a:gd name="connsiteY79" fmla="*/ 1359672 h 1410656"/>
              <a:gd name="connsiteX80" fmla="*/ 2875750 w 6095524"/>
              <a:gd name="connsiteY80" fmla="*/ 1361592 h 1410656"/>
              <a:gd name="connsiteX81" fmla="*/ 2798458 w 6095524"/>
              <a:gd name="connsiteY81" fmla="*/ 1373018 h 1410656"/>
              <a:gd name="connsiteX82" fmla="*/ 2784152 w 6095524"/>
              <a:gd name="connsiteY82" fmla="*/ 1370234 h 1410656"/>
              <a:gd name="connsiteX83" fmla="*/ 2702922 w 6095524"/>
              <a:gd name="connsiteY83" fmla="*/ 1367641 h 1410656"/>
              <a:gd name="connsiteX84" fmla="*/ 2685256 w 6095524"/>
              <a:gd name="connsiteY84" fmla="*/ 1367834 h 1410656"/>
              <a:gd name="connsiteX85" fmla="*/ 2637824 w 6095524"/>
              <a:gd name="connsiteY85" fmla="*/ 1356504 h 1410656"/>
              <a:gd name="connsiteX86" fmla="*/ 2564661 w 6095524"/>
              <a:gd name="connsiteY86" fmla="*/ 1374459 h 1410656"/>
              <a:gd name="connsiteX87" fmla="*/ 2496201 w 6095524"/>
              <a:gd name="connsiteY87" fmla="*/ 1396926 h 1410656"/>
              <a:gd name="connsiteX88" fmla="*/ 2487560 w 6095524"/>
              <a:gd name="connsiteY88" fmla="*/ 1399807 h 1410656"/>
              <a:gd name="connsiteX89" fmla="*/ 2462980 w 6095524"/>
              <a:gd name="connsiteY89" fmla="*/ 1404704 h 1410656"/>
              <a:gd name="connsiteX90" fmla="*/ 2432544 w 6095524"/>
              <a:gd name="connsiteY90" fmla="*/ 1406432 h 1410656"/>
              <a:gd name="connsiteX91" fmla="*/ 2393945 w 6095524"/>
              <a:gd name="connsiteY91" fmla="*/ 1410656 h 1410656"/>
              <a:gd name="connsiteX92" fmla="*/ 2363029 w 6095524"/>
              <a:gd name="connsiteY92" fmla="*/ 1405375 h 1410656"/>
              <a:gd name="connsiteX93" fmla="*/ 2319821 w 6095524"/>
              <a:gd name="connsiteY93" fmla="*/ 1397502 h 1410656"/>
              <a:gd name="connsiteX94" fmla="*/ 2279111 w 6095524"/>
              <a:gd name="connsiteY94" fmla="*/ 1390013 h 1410656"/>
              <a:gd name="connsiteX95" fmla="*/ 2266245 w 6095524"/>
              <a:gd name="connsiteY95" fmla="*/ 1398846 h 1410656"/>
              <a:gd name="connsiteX96" fmla="*/ 2246370 w 6095524"/>
              <a:gd name="connsiteY96" fmla="*/ 1406527 h 1410656"/>
              <a:gd name="connsiteX97" fmla="*/ 2224287 w 6095524"/>
              <a:gd name="connsiteY97" fmla="*/ 1397310 h 1410656"/>
              <a:gd name="connsiteX98" fmla="*/ 2172630 w 6095524"/>
              <a:gd name="connsiteY98" fmla="*/ 1378204 h 1410656"/>
              <a:gd name="connsiteX99" fmla="*/ 2139985 w 6095524"/>
              <a:gd name="connsiteY99" fmla="*/ 1377339 h 1410656"/>
              <a:gd name="connsiteX100" fmla="*/ 2069030 w 6095524"/>
              <a:gd name="connsiteY100" fmla="*/ 1369178 h 1410656"/>
              <a:gd name="connsiteX101" fmla="*/ 2022655 w 6095524"/>
              <a:gd name="connsiteY101" fmla="*/ 1357560 h 1410656"/>
              <a:gd name="connsiteX102" fmla="*/ 1989339 w 6095524"/>
              <a:gd name="connsiteY102" fmla="*/ 1344406 h 1410656"/>
              <a:gd name="connsiteX103" fmla="*/ 1941618 w 6095524"/>
              <a:gd name="connsiteY103" fmla="*/ 1327219 h 1410656"/>
              <a:gd name="connsiteX104" fmla="*/ 1893707 w 6095524"/>
              <a:gd name="connsiteY104" fmla="*/ 1318290 h 1410656"/>
              <a:gd name="connsiteX105" fmla="*/ 1859045 w 6095524"/>
              <a:gd name="connsiteY105" fmla="*/ 1307056 h 1410656"/>
              <a:gd name="connsiteX106" fmla="*/ 1816702 w 6095524"/>
              <a:gd name="connsiteY106" fmla="*/ 1299374 h 1410656"/>
              <a:gd name="connsiteX107" fmla="*/ 1781177 w 6095524"/>
              <a:gd name="connsiteY107" fmla="*/ 1299087 h 1410656"/>
              <a:gd name="connsiteX108" fmla="*/ 1725488 w 6095524"/>
              <a:gd name="connsiteY108" fmla="*/ 1300431 h 1410656"/>
              <a:gd name="connsiteX109" fmla="*/ 1657318 w 6095524"/>
              <a:gd name="connsiteY109" fmla="*/ 1277196 h 1410656"/>
              <a:gd name="connsiteX110" fmla="*/ 1629761 w 6095524"/>
              <a:gd name="connsiteY110" fmla="*/ 1272010 h 1410656"/>
              <a:gd name="connsiteX111" fmla="*/ 1603837 w 6095524"/>
              <a:gd name="connsiteY111" fmla="*/ 1269610 h 1410656"/>
              <a:gd name="connsiteX112" fmla="*/ 1548820 w 6095524"/>
              <a:gd name="connsiteY112" fmla="*/ 1254152 h 1410656"/>
              <a:gd name="connsiteX113" fmla="*/ 1526449 w 6095524"/>
              <a:gd name="connsiteY113" fmla="*/ 1249062 h 1410656"/>
              <a:gd name="connsiteX114" fmla="*/ 1495147 w 6095524"/>
              <a:gd name="connsiteY114" fmla="*/ 1249159 h 1410656"/>
              <a:gd name="connsiteX115" fmla="*/ 1438211 w 6095524"/>
              <a:gd name="connsiteY115" fmla="*/ 1242054 h 1410656"/>
              <a:gd name="connsiteX116" fmla="*/ 1381370 w 6095524"/>
              <a:gd name="connsiteY116" fmla="*/ 1221314 h 1410656"/>
              <a:gd name="connsiteX117" fmla="*/ 1357270 w 6095524"/>
              <a:gd name="connsiteY117" fmla="*/ 1223330 h 1410656"/>
              <a:gd name="connsiteX118" fmla="*/ 1348629 w 6095524"/>
              <a:gd name="connsiteY118" fmla="*/ 1222851 h 1410656"/>
              <a:gd name="connsiteX119" fmla="*/ 1270953 w 6095524"/>
              <a:gd name="connsiteY119" fmla="*/ 1211424 h 1410656"/>
              <a:gd name="connsiteX120" fmla="*/ 1263175 w 6095524"/>
              <a:gd name="connsiteY120" fmla="*/ 1210177 h 1410656"/>
              <a:gd name="connsiteX121" fmla="*/ 1226690 w 6095524"/>
              <a:gd name="connsiteY121" fmla="*/ 1199999 h 1410656"/>
              <a:gd name="connsiteX122" fmla="*/ 1134706 w 6095524"/>
              <a:gd name="connsiteY122" fmla="*/ 1193662 h 1410656"/>
              <a:gd name="connsiteX123" fmla="*/ 1129042 w 6095524"/>
              <a:gd name="connsiteY123" fmla="*/ 1192894 h 1410656"/>
              <a:gd name="connsiteX124" fmla="*/ 1098220 w 6095524"/>
              <a:gd name="connsiteY124" fmla="*/ 1197982 h 1410656"/>
              <a:gd name="connsiteX125" fmla="*/ 1082955 w 6095524"/>
              <a:gd name="connsiteY125" fmla="*/ 1205184 h 1410656"/>
              <a:gd name="connsiteX126" fmla="*/ 1059143 w 6095524"/>
              <a:gd name="connsiteY126" fmla="*/ 1212673 h 1410656"/>
              <a:gd name="connsiteX127" fmla="*/ 1034947 w 6095524"/>
              <a:gd name="connsiteY127" fmla="*/ 1215458 h 1410656"/>
              <a:gd name="connsiteX128" fmla="*/ 994332 w 6095524"/>
              <a:gd name="connsiteY128" fmla="*/ 1204127 h 1410656"/>
              <a:gd name="connsiteX129" fmla="*/ 979546 w 6095524"/>
              <a:gd name="connsiteY129" fmla="*/ 1202975 h 1410656"/>
              <a:gd name="connsiteX130" fmla="*/ 946613 w 6095524"/>
              <a:gd name="connsiteY130" fmla="*/ 1197503 h 1410656"/>
              <a:gd name="connsiteX131" fmla="*/ 917808 w 6095524"/>
              <a:gd name="connsiteY131" fmla="*/ 1197887 h 1410656"/>
              <a:gd name="connsiteX132" fmla="*/ 894669 w 6095524"/>
              <a:gd name="connsiteY132" fmla="*/ 1206624 h 1410656"/>
              <a:gd name="connsiteX133" fmla="*/ 861063 w 6095524"/>
              <a:gd name="connsiteY133" fmla="*/ 1208352 h 1410656"/>
              <a:gd name="connsiteX134" fmla="*/ 839363 w 6095524"/>
              <a:gd name="connsiteY134" fmla="*/ 1202015 h 1410656"/>
              <a:gd name="connsiteX135" fmla="*/ 834947 w 6095524"/>
              <a:gd name="connsiteY135" fmla="*/ 1201152 h 1410656"/>
              <a:gd name="connsiteX136" fmla="*/ 778202 w 6095524"/>
              <a:gd name="connsiteY136" fmla="*/ 1200767 h 1410656"/>
              <a:gd name="connsiteX137" fmla="*/ 707343 w 6095524"/>
              <a:gd name="connsiteY137" fmla="*/ 1219874 h 1410656"/>
              <a:gd name="connsiteX138" fmla="*/ 695629 w 6095524"/>
              <a:gd name="connsiteY138" fmla="*/ 1223907 h 1410656"/>
              <a:gd name="connsiteX139" fmla="*/ 638500 w 6095524"/>
              <a:gd name="connsiteY139" fmla="*/ 1230916 h 1410656"/>
              <a:gd name="connsiteX140" fmla="*/ 607872 w 6095524"/>
              <a:gd name="connsiteY140" fmla="*/ 1238021 h 1410656"/>
              <a:gd name="connsiteX141" fmla="*/ 585788 w 6095524"/>
              <a:gd name="connsiteY141" fmla="*/ 1238405 h 1410656"/>
              <a:gd name="connsiteX142" fmla="*/ 559097 w 6095524"/>
              <a:gd name="connsiteY142" fmla="*/ 1250983 h 1410656"/>
              <a:gd name="connsiteX143" fmla="*/ 550358 w 6095524"/>
              <a:gd name="connsiteY143" fmla="*/ 1256456 h 1410656"/>
              <a:gd name="connsiteX144" fmla="*/ 539893 w 6095524"/>
              <a:gd name="connsiteY144" fmla="*/ 1259720 h 1410656"/>
              <a:gd name="connsiteX145" fmla="*/ 492462 w 6095524"/>
              <a:gd name="connsiteY145" fmla="*/ 1270090 h 1410656"/>
              <a:gd name="connsiteX146" fmla="*/ 484011 w 6095524"/>
              <a:gd name="connsiteY146" fmla="*/ 1275947 h 1410656"/>
              <a:gd name="connsiteX147" fmla="*/ 478346 w 6095524"/>
              <a:gd name="connsiteY147" fmla="*/ 1279596 h 1410656"/>
              <a:gd name="connsiteX148" fmla="*/ 432260 w 6095524"/>
              <a:gd name="connsiteY148" fmla="*/ 1285741 h 1410656"/>
              <a:gd name="connsiteX149" fmla="*/ 403455 w 6095524"/>
              <a:gd name="connsiteY149" fmla="*/ 1303119 h 1410656"/>
              <a:gd name="connsiteX150" fmla="*/ 395583 w 6095524"/>
              <a:gd name="connsiteY150" fmla="*/ 1310512 h 1410656"/>
              <a:gd name="connsiteX151" fmla="*/ 368025 w 6095524"/>
              <a:gd name="connsiteY151" fmla="*/ 1321650 h 1410656"/>
              <a:gd name="connsiteX152" fmla="*/ 275371 w 6095524"/>
              <a:gd name="connsiteY152" fmla="*/ 1343062 h 1410656"/>
              <a:gd name="connsiteX153" fmla="*/ 248871 w 6095524"/>
              <a:gd name="connsiteY153" fmla="*/ 1335476 h 1410656"/>
              <a:gd name="connsiteX154" fmla="*/ 198559 w 6095524"/>
              <a:gd name="connsiteY154" fmla="*/ 1355831 h 1410656"/>
              <a:gd name="connsiteX155" fmla="*/ 154583 w 6095524"/>
              <a:gd name="connsiteY155" fmla="*/ 1367353 h 1410656"/>
              <a:gd name="connsiteX156" fmla="*/ 138261 w 6095524"/>
              <a:gd name="connsiteY156" fmla="*/ 1370138 h 1410656"/>
              <a:gd name="connsiteX157" fmla="*/ 86606 w 6095524"/>
              <a:gd name="connsiteY157" fmla="*/ 1375227 h 1410656"/>
              <a:gd name="connsiteX158" fmla="*/ 60009 w 6095524"/>
              <a:gd name="connsiteY158" fmla="*/ 1386749 h 1410656"/>
              <a:gd name="connsiteX159" fmla="*/ 30568 w 6095524"/>
              <a:gd name="connsiteY159" fmla="*/ 1395570 h 1410656"/>
              <a:gd name="connsiteX160" fmla="*/ 0 w 6095524"/>
              <a:gd name="connsiteY160" fmla="*/ 1397975 h 1410656"/>
              <a:gd name="connsiteX161" fmla="*/ 0 w 6095524"/>
              <a:gd name="connsiteY161" fmla="*/ 1041395 h 1410656"/>
              <a:gd name="connsiteX162" fmla="*/ 17282 w 6095524"/>
              <a:gd name="connsiteY162" fmla="*/ 1043014 h 1410656"/>
              <a:gd name="connsiteX163" fmla="*/ 45030 w 6095524"/>
              <a:gd name="connsiteY163" fmla="*/ 1049159 h 1410656"/>
              <a:gd name="connsiteX164" fmla="*/ 85356 w 6095524"/>
              <a:gd name="connsiteY164" fmla="*/ 1059145 h 1410656"/>
              <a:gd name="connsiteX165" fmla="*/ 133077 w 6095524"/>
              <a:gd name="connsiteY165" fmla="*/ 1047815 h 1410656"/>
              <a:gd name="connsiteX166" fmla="*/ 137877 w 6095524"/>
              <a:gd name="connsiteY166" fmla="*/ 1043110 h 1410656"/>
              <a:gd name="connsiteX167" fmla="*/ 189053 w 6095524"/>
              <a:gd name="connsiteY167" fmla="*/ 1031877 h 1410656"/>
              <a:gd name="connsiteX168" fmla="*/ 273066 w 6095524"/>
              <a:gd name="connsiteY168" fmla="*/ 1019010 h 1410656"/>
              <a:gd name="connsiteX169" fmla="*/ 278539 w 6095524"/>
              <a:gd name="connsiteY169" fmla="*/ 1018146 h 1410656"/>
              <a:gd name="connsiteX170" fmla="*/ 326355 w 6095524"/>
              <a:gd name="connsiteY170" fmla="*/ 1044358 h 1410656"/>
              <a:gd name="connsiteX171" fmla="*/ 364761 w 6095524"/>
              <a:gd name="connsiteY171" fmla="*/ 1040710 h 1410656"/>
              <a:gd name="connsiteX172" fmla="*/ 382619 w 6095524"/>
              <a:gd name="connsiteY172" fmla="*/ 1022562 h 1410656"/>
              <a:gd name="connsiteX173" fmla="*/ 433988 w 6095524"/>
              <a:gd name="connsiteY173" fmla="*/ 1008256 h 1410656"/>
              <a:gd name="connsiteX174" fmla="*/ 497262 w 6095524"/>
              <a:gd name="connsiteY174" fmla="*/ 1009697 h 1410656"/>
              <a:gd name="connsiteX175" fmla="*/ 542101 w 6095524"/>
              <a:gd name="connsiteY175" fmla="*/ 1007872 h 1410656"/>
              <a:gd name="connsiteX176" fmla="*/ 566681 w 6095524"/>
              <a:gd name="connsiteY176" fmla="*/ 998175 h 1410656"/>
              <a:gd name="connsiteX177" fmla="*/ 584251 w 6095524"/>
              <a:gd name="connsiteY177" fmla="*/ 999136 h 1410656"/>
              <a:gd name="connsiteX178" fmla="*/ 617280 w 6095524"/>
              <a:gd name="connsiteY178" fmla="*/ 1006049 h 1410656"/>
              <a:gd name="connsiteX179" fmla="*/ 721842 w 6095524"/>
              <a:gd name="connsiteY179" fmla="*/ 1014210 h 1410656"/>
              <a:gd name="connsiteX180" fmla="*/ 764472 w 6095524"/>
              <a:gd name="connsiteY180" fmla="*/ 1001440 h 1410656"/>
              <a:gd name="connsiteX181" fmla="*/ 777242 w 6095524"/>
              <a:gd name="connsiteY181" fmla="*/ 1001152 h 1410656"/>
              <a:gd name="connsiteX182" fmla="*/ 805854 w 6095524"/>
              <a:gd name="connsiteY182" fmla="*/ 1006145 h 1410656"/>
              <a:gd name="connsiteX183" fmla="*/ 864904 w 6095524"/>
              <a:gd name="connsiteY183" fmla="*/ 1002784 h 1410656"/>
              <a:gd name="connsiteX184" fmla="*/ 886700 w 6095524"/>
              <a:gd name="connsiteY184" fmla="*/ 997695 h 1410656"/>
              <a:gd name="connsiteX185" fmla="*/ 898797 w 6095524"/>
              <a:gd name="connsiteY185" fmla="*/ 994430 h 1410656"/>
              <a:gd name="connsiteX186" fmla="*/ 960919 w 6095524"/>
              <a:gd name="connsiteY186" fmla="*/ 985405 h 1410656"/>
              <a:gd name="connsiteX187" fmla="*/ 988571 w 6095524"/>
              <a:gd name="connsiteY187" fmla="*/ 975708 h 1410656"/>
              <a:gd name="connsiteX188" fmla="*/ 996061 w 6095524"/>
              <a:gd name="connsiteY188" fmla="*/ 974268 h 1410656"/>
              <a:gd name="connsiteX189" fmla="*/ 1037059 w 6095524"/>
              <a:gd name="connsiteY189" fmla="*/ 978300 h 1410656"/>
              <a:gd name="connsiteX190" fmla="*/ 1067784 w 6095524"/>
              <a:gd name="connsiteY190" fmla="*/ 993950 h 1410656"/>
              <a:gd name="connsiteX191" fmla="*/ 1073737 w 6095524"/>
              <a:gd name="connsiteY191" fmla="*/ 999231 h 1410656"/>
              <a:gd name="connsiteX192" fmla="*/ 1159383 w 6095524"/>
              <a:gd name="connsiteY192" fmla="*/ 997407 h 1410656"/>
              <a:gd name="connsiteX193" fmla="*/ 1172536 w 6095524"/>
              <a:gd name="connsiteY193" fmla="*/ 995198 h 1410656"/>
              <a:gd name="connsiteX194" fmla="*/ 1236099 w 6095524"/>
              <a:gd name="connsiteY194" fmla="*/ 1004416 h 1410656"/>
              <a:gd name="connsiteX195" fmla="*/ 1254630 w 6095524"/>
              <a:gd name="connsiteY195" fmla="*/ 1006240 h 1410656"/>
              <a:gd name="connsiteX196" fmla="*/ 1321072 w 6095524"/>
              <a:gd name="connsiteY196" fmla="*/ 1014498 h 1410656"/>
              <a:gd name="connsiteX197" fmla="*/ 1330481 w 6095524"/>
              <a:gd name="connsiteY197" fmla="*/ 1006817 h 1410656"/>
              <a:gd name="connsiteX198" fmla="*/ 1357558 w 6095524"/>
              <a:gd name="connsiteY198" fmla="*/ 987517 h 1410656"/>
              <a:gd name="connsiteX199" fmla="*/ 1410942 w 6095524"/>
              <a:gd name="connsiteY199" fmla="*/ 970427 h 1410656"/>
              <a:gd name="connsiteX200" fmla="*/ 1425441 w 6095524"/>
              <a:gd name="connsiteY200" fmla="*/ 971387 h 1410656"/>
              <a:gd name="connsiteX201" fmla="*/ 1462118 w 6095524"/>
              <a:gd name="connsiteY201" fmla="*/ 999904 h 1410656"/>
              <a:gd name="connsiteX202" fmla="*/ 1479978 w 6095524"/>
              <a:gd name="connsiteY202" fmla="*/ 1011329 h 1410656"/>
              <a:gd name="connsiteX203" fmla="*/ 1530674 w 6095524"/>
              <a:gd name="connsiteY203" fmla="*/ 1032356 h 1410656"/>
              <a:gd name="connsiteX204" fmla="*/ 1534898 w 6095524"/>
              <a:gd name="connsiteY204" fmla="*/ 1036197 h 1410656"/>
              <a:gd name="connsiteX205" fmla="*/ 1572344 w 6095524"/>
              <a:gd name="connsiteY205" fmla="*/ 1081804 h 1410656"/>
              <a:gd name="connsiteX206" fmla="*/ 1580793 w 6095524"/>
              <a:gd name="connsiteY206" fmla="*/ 1089581 h 1410656"/>
              <a:gd name="connsiteX207" fmla="*/ 1590971 w 6095524"/>
              <a:gd name="connsiteY207" fmla="*/ 1101680 h 1410656"/>
              <a:gd name="connsiteX208" fmla="*/ 1622751 w 6095524"/>
              <a:gd name="connsiteY208" fmla="*/ 1125108 h 1410656"/>
              <a:gd name="connsiteX209" fmla="*/ 1662118 w 6095524"/>
              <a:gd name="connsiteY209" fmla="*/ 1132596 h 1410656"/>
              <a:gd name="connsiteX210" fmla="*/ 1709646 w 6095524"/>
              <a:gd name="connsiteY210" fmla="*/ 1144022 h 1410656"/>
              <a:gd name="connsiteX211" fmla="*/ 1729521 w 6095524"/>
              <a:gd name="connsiteY211" fmla="*/ 1151704 h 1410656"/>
              <a:gd name="connsiteX212" fmla="*/ 1782809 w 6095524"/>
              <a:gd name="connsiteY212" fmla="*/ 1166298 h 1410656"/>
              <a:gd name="connsiteX213" fmla="*/ 1820831 w 6095524"/>
              <a:gd name="connsiteY213" fmla="*/ 1178588 h 1410656"/>
              <a:gd name="connsiteX214" fmla="*/ 1875656 w 6095524"/>
              <a:gd name="connsiteY214" fmla="*/ 1185789 h 1410656"/>
              <a:gd name="connsiteX215" fmla="*/ 1902252 w 6095524"/>
              <a:gd name="connsiteY215" fmla="*/ 1186076 h 1410656"/>
              <a:gd name="connsiteX216" fmla="*/ 1951123 w 6095524"/>
              <a:gd name="connsiteY216" fmla="*/ 1222946 h 1410656"/>
              <a:gd name="connsiteX217" fmla="*/ 1990106 w 6095524"/>
              <a:gd name="connsiteY217" fmla="*/ 1247335 h 1410656"/>
              <a:gd name="connsiteX218" fmla="*/ 2031105 w 6095524"/>
              <a:gd name="connsiteY218" fmla="*/ 1235525 h 1410656"/>
              <a:gd name="connsiteX219" fmla="*/ 2042242 w 6095524"/>
              <a:gd name="connsiteY219" fmla="*/ 1224387 h 1410656"/>
              <a:gd name="connsiteX220" fmla="*/ 2109453 w 6095524"/>
              <a:gd name="connsiteY220" fmla="*/ 1213826 h 1410656"/>
              <a:gd name="connsiteX221" fmla="*/ 2205468 w 6095524"/>
              <a:gd name="connsiteY221" fmla="*/ 1213442 h 1410656"/>
              <a:gd name="connsiteX222" fmla="*/ 2365142 w 6095524"/>
              <a:gd name="connsiteY222" fmla="*/ 1189437 h 1410656"/>
              <a:gd name="connsiteX223" fmla="*/ 2392985 w 6095524"/>
              <a:gd name="connsiteY223" fmla="*/ 1178299 h 1410656"/>
              <a:gd name="connsiteX224" fmla="*/ 2424286 w 6095524"/>
              <a:gd name="connsiteY224" fmla="*/ 1175515 h 1410656"/>
              <a:gd name="connsiteX225" fmla="*/ 2436289 w 6095524"/>
              <a:gd name="connsiteY225" fmla="*/ 1182333 h 1410656"/>
              <a:gd name="connsiteX226" fmla="*/ 2488808 w 6095524"/>
              <a:gd name="connsiteY226" fmla="*/ 1192510 h 1410656"/>
              <a:gd name="connsiteX227" fmla="*/ 2498795 w 6095524"/>
              <a:gd name="connsiteY227" fmla="*/ 1192702 h 1410656"/>
              <a:gd name="connsiteX228" fmla="*/ 2532976 w 6095524"/>
              <a:gd name="connsiteY228" fmla="*/ 1188381 h 1410656"/>
              <a:gd name="connsiteX229" fmla="*/ 2564661 w 6095524"/>
              <a:gd name="connsiteY229" fmla="*/ 1185885 h 1410656"/>
              <a:gd name="connsiteX230" fmla="*/ 2644545 w 6095524"/>
              <a:gd name="connsiteY230" fmla="*/ 1194046 h 1410656"/>
              <a:gd name="connsiteX231" fmla="*/ 2705803 w 6095524"/>
              <a:gd name="connsiteY231" fmla="*/ 1192126 h 1410656"/>
              <a:gd name="connsiteX232" fmla="*/ 2734031 w 6095524"/>
              <a:gd name="connsiteY232" fmla="*/ 1194046 h 1410656"/>
              <a:gd name="connsiteX233" fmla="*/ 2749969 w 6095524"/>
              <a:gd name="connsiteY233" fmla="*/ 1196927 h 1410656"/>
              <a:gd name="connsiteX234" fmla="*/ 2786071 w 6095524"/>
              <a:gd name="connsiteY234" fmla="*/ 1216994 h 1410656"/>
              <a:gd name="connsiteX235" fmla="*/ 2805851 w 6095524"/>
              <a:gd name="connsiteY235" fmla="*/ 1221507 h 1410656"/>
              <a:gd name="connsiteX236" fmla="*/ 2865380 w 6095524"/>
              <a:gd name="connsiteY236" fmla="*/ 1221123 h 1410656"/>
              <a:gd name="connsiteX237" fmla="*/ 2954674 w 6095524"/>
              <a:gd name="connsiteY237" fmla="*/ 1190878 h 1410656"/>
              <a:gd name="connsiteX238" fmla="*/ 2963988 w 6095524"/>
              <a:gd name="connsiteY238" fmla="*/ 1186845 h 1410656"/>
              <a:gd name="connsiteX239" fmla="*/ 3009403 w 6095524"/>
              <a:gd name="connsiteY239" fmla="*/ 1181852 h 1410656"/>
              <a:gd name="connsiteX240" fmla="*/ 3040223 w 6095524"/>
              <a:gd name="connsiteY240" fmla="*/ 1188669 h 1410656"/>
              <a:gd name="connsiteX241" fmla="*/ 3082183 w 6095524"/>
              <a:gd name="connsiteY241" fmla="*/ 1202784 h 1410656"/>
              <a:gd name="connsiteX242" fmla="*/ 3119916 w 6095524"/>
              <a:gd name="connsiteY242" fmla="*/ 1214594 h 1410656"/>
              <a:gd name="connsiteX243" fmla="*/ 3147376 w 6095524"/>
              <a:gd name="connsiteY243" fmla="*/ 1227939 h 1410656"/>
              <a:gd name="connsiteX244" fmla="*/ 3210171 w 6095524"/>
              <a:gd name="connsiteY244" fmla="*/ 1237733 h 1410656"/>
              <a:gd name="connsiteX245" fmla="*/ 3216700 w 6095524"/>
              <a:gd name="connsiteY245" fmla="*/ 1239365 h 1410656"/>
              <a:gd name="connsiteX246" fmla="*/ 3263939 w 6095524"/>
              <a:gd name="connsiteY246" fmla="*/ 1227459 h 1410656"/>
              <a:gd name="connsiteX247" fmla="*/ 3320683 w 6095524"/>
              <a:gd name="connsiteY247" fmla="*/ 1215362 h 1410656"/>
              <a:gd name="connsiteX248" fmla="*/ 3340943 w 6095524"/>
              <a:gd name="connsiteY248" fmla="*/ 1219490 h 1410656"/>
              <a:gd name="connsiteX249" fmla="*/ 3368691 w 6095524"/>
              <a:gd name="connsiteY249" fmla="*/ 1225347 h 1410656"/>
              <a:gd name="connsiteX250" fmla="*/ 3394423 w 6095524"/>
              <a:gd name="connsiteY250" fmla="*/ 1222275 h 1410656"/>
              <a:gd name="connsiteX251" fmla="*/ 3410074 w 6095524"/>
              <a:gd name="connsiteY251" fmla="*/ 1221987 h 1410656"/>
              <a:gd name="connsiteX252" fmla="*/ 3481509 w 6095524"/>
              <a:gd name="connsiteY252" fmla="*/ 1257896 h 1410656"/>
              <a:gd name="connsiteX253" fmla="*/ 3499656 w 6095524"/>
              <a:gd name="connsiteY253" fmla="*/ 1260873 h 1410656"/>
              <a:gd name="connsiteX254" fmla="*/ 3509930 w 6095524"/>
              <a:gd name="connsiteY254" fmla="*/ 1265290 h 1410656"/>
              <a:gd name="connsiteX255" fmla="*/ 3571860 w 6095524"/>
              <a:gd name="connsiteY255" fmla="*/ 1309841 h 1410656"/>
              <a:gd name="connsiteX256" fmla="*/ 3598168 w 6095524"/>
              <a:gd name="connsiteY256" fmla="*/ 1318866 h 1410656"/>
              <a:gd name="connsiteX257" fmla="*/ 3627068 w 6095524"/>
              <a:gd name="connsiteY257" fmla="*/ 1317041 h 1410656"/>
              <a:gd name="connsiteX258" fmla="*/ 3643775 w 6095524"/>
              <a:gd name="connsiteY258" fmla="*/ 1313777 h 1410656"/>
              <a:gd name="connsiteX259" fmla="*/ 3685254 w 6095524"/>
              <a:gd name="connsiteY259" fmla="*/ 1285452 h 1410656"/>
              <a:gd name="connsiteX260" fmla="*/ 3708873 w 6095524"/>
              <a:gd name="connsiteY260" fmla="*/ 1286413 h 1410656"/>
              <a:gd name="connsiteX261" fmla="*/ 3745743 w 6095524"/>
              <a:gd name="connsiteY261" fmla="*/ 1305903 h 1410656"/>
              <a:gd name="connsiteX262" fmla="*/ 3812665 w 6095524"/>
              <a:gd name="connsiteY262" fmla="*/ 1314641 h 1410656"/>
              <a:gd name="connsiteX263" fmla="*/ 3846655 w 6095524"/>
              <a:gd name="connsiteY263" fmla="*/ 1287373 h 1410656"/>
              <a:gd name="connsiteX264" fmla="*/ 3864225 w 6095524"/>
              <a:gd name="connsiteY264" fmla="*/ 1261161 h 1410656"/>
              <a:gd name="connsiteX265" fmla="*/ 3915018 w 6095524"/>
              <a:gd name="connsiteY265" fmla="*/ 1230724 h 1410656"/>
              <a:gd name="connsiteX266" fmla="*/ 3927116 w 6095524"/>
              <a:gd name="connsiteY266" fmla="*/ 1242054 h 1410656"/>
              <a:gd name="connsiteX267" fmla="*/ 3964370 w 6095524"/>
              <a:gd name="connsiteY267" fmla="*/ 1246855 h 1410656"/>
              <a:gd name="connsiteX268" fmla="*/ 4004696 w 6095524"/>
              <a:gd name="connsiteY268" fmla="*/ 1246471 h 1410656"/>
              <a:gd name="connsiteX269" fmla="*/ 4074978 w 6095524"/>
              <a:gd name="connsiteY269" fmla="*/ 1251559 h 1410656"/>
              <a:gd name="connsiteX270" fmla="*/ 4121738 w 6095524"/>
              <a:gd name="connsiteY270" fmla="*/ 1222466 h 1410656"/>
              <a:gd name="connsiteX271" fmla="*/ 4139598 w 6095524"/>
              <a:gd name="connsiteY271" fmla="*/ 1210465 h 1410656"/>
              <a:gd name="connsiteX272" fmla="*/ 4156304 w 6095524"/>
              <a:gd name="connsiteY272" fmla="*/ 1202784 h 1410656"/>
              <a:gd name="connsiteX273" fmla="*/ 4175604 w 6095524"/>
              <a:gd name="connsiteY273" fmla="*/ 1198463 h 1410656"/>
              <a:gd name="connsiteX274" fmla="*/ 4222170 w 6095524"/>
              <a:gd name="connsiteY274" fmla="*/ 1182140 h 1410656"/>
              <a:gd name="connsiteX275" fmla="*/ 4247710 w 6095524"/>
              <a:gd name="connsiteY275" fmla="*/ 1166105 h 1410656"/>
              <a:gd name="connsiteX276" fmla="*/ 4305128 w 6095524"/>
              <a:gd name="connsiteY276" fmla="*/ 1150647 h 1410656"/>
              <a:gd name="connsiteX277" fmla="*/ 4344206 w 6095524"/>
              <a:gd name="connsiteY277" fmla="*/ 1136821 h 1410656"/>
              <a:gd name="connsiteX278" fmla="*/ 4385396 w 6095524"/>
              <a:gd name="connsiteY278" fmla="*/ 1113009 h 1410656"/>
              <a:gd name="connsiteX279" fmla="*/ 4391157 w 6095524"/>
              <a:gd name="connsiteY279" fmla="*/ 1109361 h 1410656"/>
              <a:gd name="connsiteX280" fmla="*/ 4404984 w 6095524"/>
              <a:gd name="connsiteY280" fmla="*/ 1093710 h 1410656"/>
              <a:gd name="connsiteX281" fmla="*/ 4425050 w 6095524"/>
              <a:gd name="connsiteY281" fmla="*/ 1039846 h 1410656"/>
              <a:gd name="connsiteX282" fmla="*/ 4430812 w 6095524"/>
              <a:gd name="connsiteY282" fmla="*/ 1028900 h 1410656"/>
              <a:gd name="connsiteX283" fmla="*/ 4483140 w 6095524"/>
              <a:gd name="connsiteY283" fmla="*/ 992030 h 1410656"/>
              <a:gd name="connsiteX284" fmla="*/ 4502535 w 6095524"/>
              <a:gd name="connsiteY284" fmla="*/ 995487 h 1410656"/>
              <a:gd name="connsiteX285" fmla="*/ 4523946 w 6095524"/>
              <a:gd name="connsiteY285" fmla="*/ 1007585 h 1410656"/>
              <a:gd name="connsiteX286" fmla="*/ 4570898 w 6095524"/>
              <a:gd name="connsiteY286" fmla="*/ 1010753 h 1410656"/>
              <a:gd name="connsiteX287" fmla="*/ 4588468 w 6095524"/>
              <a:gd name="connsiteY287" fmla="*/ 1004513 h 1410656"/>
              <a:gd name="connsiteX288" fmla="*/ 4619192 w 6095524"/>
              <a:gd name="connsiteY288" fmla="*/ 987710 h 1410656"/>
              <a:gd name="connsiteX289" fmla="*/ 4642908 w 6095524"/>
              <a:gd name="connsiteY289" fmla="*/ 961689 h 1410656"/>
              <a:gd name="connsiteX290" fmla="*/ 4677378 w 6095524"/>
              <a:gd name="connsiteY290" fmla="*/ 918674 h 1410656"/>
              <a:gd name="connsiteX291" fmla="*/ 4743532 w 6095524"/>
              <a:gd name="connsiteY291" fmla="*/ 902256 h 1410656"/>
              <a:gd name="connsiteX292" fmla="*/ 4768977 w 6095524"/>
              <a:gd name="connsiteY292" fmla="*/ 896783 h 1410656"/>
              <a:gd name="connsiteX293" fmla="*/ 4861536 w 6095524"/>
              <a:gd name="connsiteY293" fmla="*/ 873835 h 1410656"/>
              <a:gd name="connsiteX294" fmla="*/ 4869600 w 6095524"/>
              <a:gd name="connsiteY294" fmla="*/ 873067 h 1410656"/>
              <a:gd name="connsiteX295" fmla="*/ 4933738 w 6095524"/>
              <a:gd name="connsiteY295" fmla="*/ 846664 h 1410656"/>
              <a:gd name="connsiteX296" fmla="*/ 4949196 w 6095524"/>
              <a:gd name="connsiteY296" fmla="*/ 840134 h 1410656"/>
              <a:gd name="connsiteX297" fmla="*/ 4968112 w 6095524"/>
              <a:gd name="connsiteY297" fmla="*/ 823427 h 1410656"/>
              <a:gd name="connsiteX298" fmla="*/ 4985588 w 6095524"/>
              <a:gd name="connsiteY298" fmla="*/ 776284 h 1410656"/>
              <a:gd name="connsiteX299" fmla="*/ 5006038 w 6095524"/>
              <a:gd name="connsiteY299" fmla="*/ 754776 h 1410656"/>
              <a:gd name="connsiteX300" fmla="*/ 5020921 w 6095524"/>
              <a:gd name="connsiteY300" fmla="*/ 741718 h 1410656"/>
              <a:gd name="connsiteX301" fmla="*/ 5033978 w 6095524"/>
              <a:gd name="connsiteY301" fmla="*/ 721940 h 1410656"/>
              <a:gd name="connsiteX302" fmla="*/ 5047036 w 6095524"/>
              <a:gd name="connsiteY302" fmla="*/ 674604 h 1410656"/>
              <a:gd name="connsiteX303" fmla="*/ 5067104 w 6095524"/>
              <a:gd name="connsiteY303" fmla="*/ 632645 h 1410656"/>
              <a:gd name="connsiteX304" fmla="*/ 5103206 w 6095524"/>
              <a:gd name="connsiteY304" fmla="*/ 609410 h 1410656"/>
              <a:gd name="connsiteX305" fmla="*/ 5125577 w 6095524"/>
              <a:gd name="connsiteY305" fmla="*/ 597216 h 1410656"/>
              <a:gd name="connsiteX306" fmla="*/ 5214200 w 6095524"/>
              <a:gd name="connsiteY306" fmla="*/ 609506 h 1410656"/>
              <a:gd name="connsiteX307" fmla="*/ 5274688 w 6095524"/>
              <a:gd name="connsiteY307" fmla="*/ 621507 h 1410656"/>
              <a:gd name="connsiteX308" fmla="*/ 5294564 w 6095524"/>
              <a:gd name="connsiteY308" fmla="*/ 616899 h 1410656"/>
              <a:gd name="connsiteX309" fmla="*/ 5350732 w 6095524"/>
              <a:gd name="connsiteY309" fmla="*/ 577724 h 1410656"/>
              <a:gd name="connsiteX310" fmla="*/ 5406230 w 6095524"/>
              <a:gd name="connsiteY310" fmla="*/ 560250 h 1410656"/>
              <a:gd name="connsiteX311" fmla="*/ 5447996 w 6095524"/>
              <a:gd name="connsiteY311" fmla="*/ 555257 h 1410656"/>
              <a:gd name="connsiteX312" fmla="*/ 5483904 w 6095524"/>
              <a:gd name="connsiteY312" fmla="*/ 551417 h 1410656"/>
              <a:gd name="connsiteX313" fmla="*/ 5527016 w 6095524"/>
              <a:gd name="connsiteY313" fmla="*/ 540663 h 1410656"/>
              <a:gd name="connsiteX314" fmla="*/ 5551404 w 6095524"/>
              <a:gd name="connsiteY314" fmla="*/ 528949 h 1410656"/>
              <a:gd name="connsiteX315" fmla="*/ 5590194 w 6095524"/>
              <a:gd name="connsiteY315" fmla="*/ 512147 h 1410656"/>
              <a:gd name="connsiteX316" fmla="*/ 5629944 w 6095524"/>
              <a:gd name="connsiteY316" fmla="*/ 490351 h 1410656"/>
              <a:gd name="connsiteX317" fmla="*/ 5660477 w 6095524"/>
              <a:gd name="connsiteY317" fmla="*/ 459818 h 1410656"/>
              <a:gd name="connsiteX318" fmla="*/ 5676896 w 6095524"/>
              <a:gd name="connsiteY318" fmla="*/ 434086 h 1410656"/>
              <a:gd name="connsiteX319" fmla="*/ 5725000 w 6095524"/>
              <a:gd name="connsiteY319" fmla="*/ 397216 h 1410656"/>
              <a:gd name="connsiteX320" fmla="*/ 5768494 w 6095524"/>
              <a:gd name="connsiteY320" fmla="*/ 327701 h 1410656"/>
              <a:gd name="connsiteX321" fmla="*/ 5795763 w 6095524"/>
              <a:gd name="connsiteY321" fmla="*/ 298801 h 1410656"/>
              <a:gd name="connsiteX322" fmla="*/ 5811221 w 6095524"/>
              <a:gd name="connsiteY322" fmla="*/ 290639 h 1410656"/>
              <a:gd name="connsiteX323" fmla="*/ 5837528 w 6095524"/>
              <a:gd name="connsiteY323" fmla="*/ 270573 h 1410656"/>
              <a:gd name="connsiteX324" fmla="*/ 5853084 w 6095524"/>
              <a:gd name="connsiteY324" fmla="*/ 255690 h 1410656"/>
              <a:gd name="connsiteX325" fmla="*/ 5895618 w 6095524"/>
              <a:gd name="connsiteY325" fmla="*/ 200961 h 1410656"/>
              <a:gd name="connsiteX326" fmla="*/ 5908676 w 6095524"/>
              <a:gd name="connsiteY326" fmla="*/ 184735 h 1410656"/>
              <a:gd name="connsiteX327" fmla="*/ 5935657 w 6095524"/>
              <a:gd name="connsiteY327" fmla="*/ 156891 h 1410656"/>
              <a:gd name="connsiteX328" fmla="*/ 5947467 w 6095524"/>
              <a:gd name="connsiteY328" fmla="*/ 148441 h 1410656"/>
              <a:gd name="connsiteX329" fmla="*/ 5968302 w 6095524"/>
              <a:gd name="connsiteY329" fmla="*/ 125782 h 1410656"/>
              <a:gd name="connsiteX330" fmla="*/ 6017942 w 6095524"/>
              <a:gd name="connsiteY330" fmla="*/ 66348 h 1410656"/>
              <a:gd name="connsiteX331" fmla="*/ 6039258 w 6095524"/>
              <a:gd name="connsiteY331" fmla="*/ 33030 h 1410656"/>
              <a:gd name="connsiteX332" fmla="*/ 6081792 w 6095524"/>
              <a:gd name="connsiteY332" fmla="*/ 8451 h 1410656"/>
              <a:gd name="connsiteX333" fmla="*/ 6095524 w 6095524"/>
              <a:gd name="connsiteY333" fmla="*/ 0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</a:cxnLst>
            <a:rect l="l" t="t" r="r" b="b"/>
            <a:pathLst>
              <a:path w="6095524" h="1410656">
                <a:moveTo>
                  <a:pt x="6095524" y="0"/>
                </a:moveTo>
                <a:lnTo>
                  <a:pt x="6095524" y="221634"/>
                </a:lnTo>
                <a:lnTo>
                  <a:pt x="6061052" y="237063"/>
                </a:lnTo>
                <a:cubicBezTo>
                  <a:pt x="6054332" y="239848"/>
                  <a:pt x="6046938" y="241384"/>
                  <a:pt x="6040890" y="245128"/>
                </a:cubicBezTo>
                <a:cubicBezTo>
                  <a:pt x="6013044" y="262219"/>
                  <a:pt x="5986064" y="280654"/>
                  <a:pt x="5957836" y="297073"/>
                </a:cubicBezTo>
                <a:cubicBezTo>
                  <a:pt x="5928744" y="314067"/>
                  <a:pt x="5902724" y="334134"/>
                  <a:pt x="5882656" y="361307"/>
                </a:cubicBezTo>
                <a:cubicBezTo>
                  <a:pt x="5864029" y="386559"/>
                  <a:pt x="5845978" y="412194"/>
                  <a:pt x="5827448" y="437542"/>
                </a:cubicBezTo>
                <a:cubicBezTo>
                  <a:pt x="5822743" y="443975"/>
                  <a:pt x="5818422" y="451561"/>
                  <a:pt x="5811989" y="455690"/>
                </a:cubicBezTo>
                <a:cubicBezTo>
                  <a:pt x="5798643" y="464331"/>
                  <a:pt x="5784048" y="471340"/>
                  <a:pt x="5769742" y="478445"/>
                </a:cubicBezTo>
                <a:cubicBezTo>
                  <a:pt x="5757452" y="484494"/>
                  <a:pt x="5744394" y="489006"/>
                  <a:pt x="5732393" y="495535"/>
                </a:cubicBezTo>
                <a:cubicBezTo>
                  <a:pt x="5722792" y="500721"/>
                  <a:pt x="5714246" y="507922"/>
                  <a:pt x="5705316" y="514451"/>
                </a:cubicBezTo>
                <a:cubicBezTo>
                  <a:pt x="5697539" y="520115"/>
                  <a:pt x="5688994" y="525012"/>
                  <a:pt x="5682465" y="531830"/>
                </a:cubicBezTo>
                <a:cubicBezTo>
                  <a:pt x="5666526" y="548344"/>
                  <a:pt x="5650491" y="564571"/>
                  <a:pt x="5630712" y="576765"/>
                </a:cubicBezTo>
                <a:cubicBezTo>
                  <a:pt x="5611221" y="588862"/>
                  <a:pt x="5592786" y="602401"/>
                  <a:pt x="5573392" y="614691"/>
                </a:cubicBezTo>
                <a:cubicBezTo>
                  <a:pt x="5554380" y="626693"/>
                  <a:pt x="5537194" y="639846"/>
                  <a:pt x="5527304" y="661162"/>
                </a:cubicBezTo>
                <a:cubicBezTo>
                  <a:pt x="5522888" y="670571"/>
                  <a:pt x="5516646" y="680845"/>
                  <a:pt x="5508293" y="686318"/>
                </a:cubicBezTo>
                <a:cubicBezTo>
                  <a:pt x="5496387" y="694095"/>
                  <a:pt x="5481313" y="696880"/>
                  <a:pt x="5468350" y="703505"/>
                </a:cubicBezTo>
                <a:cubicBezTo>
                  <a:pt x="5453084" y="711282"/>
                  <a:pt x="5435418" y="718003"/>
                  <a:pt x="5425048" y="730389"/>
                </a:cubicBezTo>
                <a:cubicBezTo>
                  <a:pt x="5415830" y="741431"/>
                  <a:pt x="5406517" y="750072"/>
                  <a:pt x="5394322" y="757081"/>
                </a:cubicBezTo>
                <a:cubicBezTo>
                  <a:pt x="5385778" y="761978"/>
                  <a:pt x="5379441" y="770907"/>
                  <a:pt x="5370608" y="774940"/>
                </a:cubicBezTo>
                <a:cubicBezTo>
                  <a:pt x="5358990" y="780317"/>
                  <a:pt x="5347276" y="784542"/>
                  <a:pt x="5337098" y="792895"/>
                </a:cubicBezTo>
                <a:cubicBezTo>
                  <a:pt x="5326536" y="801536"/>
                  <a:pt x="5314535" y="808353"/>
                  <a:pt x="5303493" y="816419"/>
                </a:cubicBezTo>
                <a:cubicBezTo>
                  <a:pt x="5297636" y="820739"/>
                  <a:pt x="5292835" y="826404"/>
                  <a:pt x="5287171" y="830917"/>
                </a:cubicBezTo>
                <a:cubicBezTo>
                  <a:pt x="5276801" y="839174"/>
                  <a:pt x="5266239" y="847239"/>
                  <a:pt x="5255581" y="855016"/>
                </a:cubicBezTo>
                <a:cubicBezTo>
                  <a:pt x="5244924" y="862794"/>
                  <a:pt x="5234746" y="871819"/>
                  <a:pt x="5223032" y="877484"/>
                </a:cubicBezTo>
                <a:cubicBezTo>
                  <a:pt x="5203062" y="887086"/>
                  <a:pt x="5181266" y="892847"/>
                  <a:pt x="5161870" y="903216"/>
                </a:cubicBezTo>
                <a:cubicBezTo>
                  <a:pt x="5142188" y="913777"/>
                  <a:pt x="5123656" y="927028"/>
                  <a:pt x="5106182" y="941046"/>
                </a:cubicBezTo>
                <a:cubicBezTo>
                  <a:pt x="5092356" y="952088"/>
                  <a:pt x="5079394" y="963034"/>
                  <a:pt x="5062014" y="968698"/>
                </a:cubicBezTo>
                <a:cubicBezTo>
                  <a:pt x="5052317" y="971867"/>
                  <a:pt x="5042140" y="978780"/>
                  <a:pt x="5036282" y="986846"/>
                </a:cubicBezTo>
                <a:cubicBezTo>
                  <a:pt x="5023608" y="1004416"/>
                  <a:pt x="5007382" y="1016802"/>
                  <a:pt x="4989043" y="1027364"/>
                </a:cubicBezTo>
                <a:cubicBezTo>
                  <a:pt x="4964559" y="1041574"/>
                  <a:pt x="4940363" y="1056072"/>
                  <a:pt x="4915783" y="1069994"/>
                </a:cubicBezTo>
                <a:cubicBezTo>
                  <a:pt x="4901286" y="1078252"/>
                  <a:pt x="4886884" y="1086989"/>
                  <a:pt x="4871520" y="1093038"/>
                </a:cubicBezTo>
                <a:cubicBezTo>
                  <a:pt x="4840124" y="1105520"/>
                  <a:pt x="4807959" y="1116177"/>
                  <a:pt x="4776274" y="1127796"/>
                </a:cubicBezTo>
                <a:cubicBezTo>
                  <a:pt x="4765904" y="1131540"/>
                  <a:pt x="4756110" y="1136917"/>
                  <a:pt x="4745548" y="1140182"/>
                </a:cubicBezTo>
                <a:cubicBezTo>
                  <a:pt x="4734122" y="1143734"/>
                  <a:pt x="4721834" y="1144790"/>
                  <a:pt x="4710408" y="1148343"/>
                </a:cubicBezTo>
                <a:cubicBezTo>
                  <a:pt x="4691396" y="1154199"/>
                  <a:pt x="4672961" y="1161689"/>
                  <a:pt x="4653950" y="1167642"/>
                </a:cubicBezTo>
                <a:cubicBezTo>
                  <a:pt x="4617272" y="1179068"/>
                  <a:pt x="4580498" y="1190014"/>
                  <a:pt x="4543725" y="1200863"/>
                </a:cubicBezTo>
                <a:cubicBezTo>
                  <a:pt x="4535852" y="1203168"/>
                  <a:pt x="4527306" y="1203456"/>
                  <a:pt x="4519530" y="1205952"/>
                </a:cubicBezTo>
                <a:cubicBezTo>
                  <a:pt x="4498886" y="1212673"/>
                  <a:pt x="4478338" y="1219970"/>
                  <a:pt x="4457887" y="1227363"/>
                </a:cubicBezTo>
                <a:cubicBezTo>
                  <a:pt x="4445502" y="1231876"/>
                  <a:pt x="4433403" y="1237445"/>
                  <a:pt x="4420922" y="1241765"/>
                </a:cubicBezTo>
                <a:cubicBezTo>
                  <a:pt x="4410936" y="1245222"/>
                  <a:pt x="4400662" y="1247910"/>
                  <a:pt x="4390292" y="1250023"/>
                </a:cubicBezTo>
                <a:cubicBezTo>
                  <a:pt x="4381363" y="1251848"/>
                  <a:pt x="4372050" y="1251655"/>
                  <a:pt x="4363216" y="1253864"/>
                </a:cubicBezTo>
                <a:cubicBezTo>
                  <a:pt x="4339308" y="1259816"/>
                  <a:pt x="4315689" y="1266538"/>
                  <a:pt x="4291973" y="1272874"/>
                </a:cubicBezTo>
                <a:cubicBezTo>
                  <a:pt x="4282468" y="1275371"/>
                  <a:pt x="4272770" y="1277196"/>
                  <a:pt x="4263552" y="1280364"/>
                </a:cubicBezTo>
                <a:cubicBezTo>
                  <a:pt x="4238876" y="1288717"/>
                  <a:pt x="4214585" y="1298222"/>
                  <a:pt x="4189813" y="1306096"/>
                </a:cubicBezTo>
                <a:cubicBezTo>
                  <a:pt x="4169266" y="1312625"/>
                  <a:pt x="4148142" y="1317329"/>
                  <a:pt x="4127306" y="1323090"/>
                </a:cubicBezTo>
                <a:cubicBezTo>
                  <a:pt x="4118473" y="1325587"/>
                  <a:pt x="4110024" y="1329140"/>
                  <a:pt x="4101192" y="1331251"/>
                </a:cubicBezTo>
                <a:cubicBezTo>
                  <a:pt x="4081412" y="1336053"/>
                  <a:pt x="4061345" y="1340085"/>
                  <a:pt x="4041470" y="1344886"/>
                </a:cubicBezTo>
                <a:cubicBezTo>
                  <a:pt x="4030139" y="1347670"/>
                  <a:pt x="4019194" y="1352663"/>
                  <a:pt x="4007672" y="1354488"/>
                </a:cubicBezTo>
                <a:cubicBezTo>
                  <a:pt x="3980308" y="1358808"/>
                  <a:pt x="3952752" y="1361880"/>
                  <a:pt x="3925195" y="1365337"/>
                </a:cubicBezTo>
                <a:cubicBezTo>
                  <a:pt x="3896776" y="1368889"/>
                  <a:pt x="3868451" y="1372634"/>
                  <a:pt x="3840029" y="1375802"/>
                </a:cubicBezTo>
                <a:cubicBezTo>
                  <a:pt x="3824475" y="1377435"/>
                  <a:pt x="3808824" y="1377723"/>
                  <a:pt x="3793270" y="1379259"/>
                </a:cubicBezTo>
                <a:cubicBezTo>
                  <a:pt x="3779636" y="1380604"/>
                  <a:pt x="3766098" y="1383100"/>
                  <a:pt x="3752464" y="1384733"/>
                </a:cubicBezTo>
                <a:cubicBezTo>
                  <a:pt x="3740654" y="1386076"/>
                  <a:pt x="3728748" y="1386844"/>
                  <a:pt x="3716938" y="1388189"/>
                </a:cubicBezTo>
                <a:cubicBezTo>
                  <a:pt x="3698024" y="1390397"/>
                  <a:pt x="3679204" y="1392894"/>
                  <a:pt x="3660386" y="1395198"/>
                </a:cubicBezTo>
                <a:cubicBezTo>
                  <a:pt x="3652513" y="1396062"/>
                  <a:pt x="3644255" y="1398462"/>
                  <a:pt x="3636862" y="1397023"/>
                </a:cubicBezTo>
                <a:cubicBezTo>
                  <a:pt x="3618235" y="1393373"/>
                  <a:pt x="3599896" y="1394430"/>
                  <a:pt x="3581365" y="1396926"/>
                </a:cubicBezTo>
                <a:cubicBezTo>
                  <a:pt x="3575028" y="1397791"/>
                  <a:pt x="3568211" y="1397598"/>
                  <a:pt x="3562066" y="1395966"/>
                </a:cubicBezTo>
                <a:cubicBezTo>
                  <a:pt x="3549488" y="1392701"/>
                  <a:pt x="3537294" y="1388092"/>
                  <a:pt x="3524908" y="1384060"/>
                </a:cubicBezTo>
                <a:cubicBezTo>
                  <a:pt x="3523563" y="1383580"/>
                  <a:pt x="3521931" y="1383484"/>
                  <a:pt x="3520492" y="1383196"/>
                </a:cubicBezTo>
                <a:cubicBezTo>
                  <a:pt x="3512330" y="1381563"/>
                  <a:pt x="3504266" y="1379931"/>
                  <a:pt x="3496103" y="1378491"/>
                </a:cubicBezTo>
                <a:cubicBezTo>
                  <a:pt x="3491687" y="1377723"/>
                  <a:pt x="3487174" y="1377627"/>
                  <a:pt x="3482757" y="1376955"/>
                </a:cubicBezTo>
                <a:cubicBezTo>
                  <a:pt x="3465667" y="1374266"/>
                  <a:pt x="3446848" y="1378779"/>
                  <a:pt x="3432061" y="1367162"/>
                </a:cubicBezTo>
                <a:cubicBezTo>
                  <a:pt x="3422460" y="1359672"/>
                  <a:pt x="3413146" y="1361401"/>
                  <a:pt x="3402873" y="1362553"/>
                </a:cubicBezTo>
                <a:cubicBezTo>
                  <a:pt x="3395096" y="1363417"/>
                  <a:pt x="3387126" y="1363128"/>
                  <a:pt x="3379253" y="1363225"/>
                </a:cubicBezTo>
                <a:cubicBezTo>
                  <a:pt x="3365427" y="1363512"/>
                  <a:pt x="3351601" y="1363609"/>
                  <a:pt x="3337774" y="1364089"/>
                </a:cubicBezTo>
                <a:cubicBezTo>
                  <a:pt x="3333357" y="1364281"/>
                  <a:pt x="3328846" y="1366682"/>
                  <a:pt x="3324524" y="1366298"/>
                </a:cubicBezTo>
                <a:cubicBezTo>
                  <a:pt x="3304553" y="1364473"/>
                  <a:pt x="3284582" y="1361592"/>
                  <a:pt x="3264610" y="1359960"/>
                </a:cubicBezTo>
                <a:cubicBezTo>
                  <a:pt x="3253281" y="1359001"/>
                  <a:pt x="3241663" y="1360824"/>
                  <a:pt x="3230429" y="1359480"/>
                </a:cubicBezTo>
                <a:cubicBezTo>
                  <a:pt x="3217468" y="1357944"/>
                  <a:pt x="3204794" y="1354008"/>
                  <a:pt x="3191927" y="1351607"/>
                </a:cubicBezTo>
                <a:cubicBezTo>
                  <a:pt x="3188375" y="1350935"/>
                  <a:pt x="3184438" y="1351799"/>
                  <a:pt x="3180694" y="1351991"/>
                </a:cubicBezTo>
                <a:cubicBezTo>
                  <a:pt x="3176469" y="1352183"/>
                  <a:pt x="3172340" y="1352567"/>
                  <a:pt x="3168116" y="1352663"/>
                </a:cubicBezTo>
                <a:cubicBezTo>
                  <a:pt x="3155249" y="1352856"/>
                  <a:pt x="3142384" y="1352567"/>
                  <a:pt x="3129517" y="1353240"/>
                </a:cubicBezTo>
                <a:cubicBezTo>
                  <a:pt x="3121644" y="1353624"/>
                  <a:pt x="3113388" y="1357560"/>
                  <a:pt x="3106089" y="1356120"/>
                </a:cubicBezTo>
                <a:cubicBezTo>
                  <a:pt x="3091208" y="1353335"/>
                  <a:pt x="3076325" y="1359576"/>
                  <a:pt x="3061444" y="1354392"/>
                </a:cubicBezTo>
                <a:cubicBezTo>
                  <a:pt x="3056834" y="1352856"/>
                  <a:pt x="3050497" y="1356696"/>
                  <a:pt x="3044928" y="1356888"/>
                </a:cubicBezTo>
                <a:cubicBezTo>
                  <a:pt x="3031006" y="1357368"/>
                  <a:pt x="3017084" y="1357272"/>
                  <a:pt x="3003162" y="1357176"/>
                </a:cubicBezTo>
                <a:cubicBezTo>
                  <a:pt x="2990680" y="1357080"/>
                  <a:pt x="2977717" y="1358424"/>
                  <a:pt x="2965716" y="1355736"/>
                </a:cubicBezTo>
                <a:cubicBezTo>
                  <a:pt x="2953137" y="1352856"/>
                  <a:pt x="2941808" y="1353240"/>
                  <a:pt x="2929614" y="1356504"/>
                </a:cubicBezTo>
                <a:cubicBezTo>
                  <a:pt x="2921260" y="1358712"/>
                  <a:pt x="2912427" y="1359001"/>
                  <a:pt x="2903786" y="1359672"/>
                </a:cubicBezTo>
                <a:cubicBezTo>
                  <a:pt x="2894473" y="1360440"/>
                  <a:pt x="2884199" y="1358424"/>
                  <a:pt x="2875750" y="1361592"/>
                </a:cubicBezTo>
                <a:cubicBezTo>
                  <a:pt x="2850593" y="1371002"/>
                  <a:pt x="2824765" y="1373018"/>
                  <a:pt x="2798458" y="1373018"/>
                </a:cubicBezTo>
                <a:cubicBezTo>
                  <a:pt x="2793656" y="1373018"/>
                  <a:pt x="2788759" y="1371675"/>
                  <a:pt x="2784152" y="1370234"/>
                </a:cubicBezTo>
                <a:cubicBezTo>
                  <a:pt x="2757266" y="1361592"/>
                  <a:pt x="2730286" y="1362360"/>
                  <a:pt x="2702922" y="1367641"/>
                </a:cubicBezTo>
                <a:cubicBezTo>
                  <a:pt x="2697257" y="1368794"/>
                  <a:pt x="2690921" y="1368986"/>
                  <a:pt x="2685256" y="1367834"/>
                </a:cubicBezTo>
                <a:cubicBezTo>
                  <a:pt x="2669317" y="1364473"/>
                  <a:pt x="2653858" y="1358904"/>
                  <a:pt x="2637824" y="1356504"/>
                </a:cubicBezTo>
                <a:cubicBezTo>
                  <a:pt x="2611324" y="1352567"/>
                  <a:pt x="2588377" y="1365817"/>
                  <a:pt x="2564661" y="1374459"/>
                </a:cubicBezTo>
                <a:cubicBezTo>
                  <a:pt x="2542097" y="1382620"/>
                  <a:pt x="2522894" y="1401055"/>
                  <a:pt x="2496201" y="1396926"/>
                </a:cubicBezTo>
                <a:cubicBezTo>
                  <a:pt x="2493514" y="1396542"/>
                  <a:pt x="2490537" y="1399134"/>
                  <a:pt x="2487560" y="1399807"/>
                </a:cubicBezTo>
                <a:cubicBezTo>
                  <a:pt x="2479399" y="1401631"/>
                  <a:pt x="2471238" y="1403839"/>
                  <a:pt x="2462980" y="1404704"/>
                </a:cubicBezTo>
                <a:cubicBezTo>
                  <a:pt x="2452899" y="1405856"/>
                  <a:pt x="2442625" y="1405472"/>
                  <a:pt x="2432544" y="1406432"/>
                </a:cubicBezTo>
                <a:cubicBezTo>
                  <a:pt x="2419581" y="1407584"/>
                  <a:pt x="2406812" y="1410656"/>
                  <a:pt x="2393945" y="1410656"/>
                </a:cubicBezTo>
                <a:cubicBezTo>
                  <a:pt x="2383575" y="1410656"/>
                  <a:pt x="2373302" y="1407104"/>
                  <a:pt x="2363029" y="1405375"/>
                </a:cubicBezTo>
                <a:cubicBezTo>
                  <a:pt x="2348530" y="1402975"/>
                  <a:pt x="2332591" y="1403647"/>
                  <a:pt x="2319821" y="1397502"/>
                </a:cubicBezTo>
                <a:cubicBezTo>
                  <a:pt x="2306188" y="1390973"/>
                  <a:pt x="2293225" y="1387997"/>
                  <a:pt x="2279111" y="1390013"/>
                </a:cubicBezTo>
                <a:cubicBezTo>
                  <a:pt x="2274406" y="1390685"/>
                  <a:pt x="2268357" y="1394718"/>
                  <a:pt x="2266245" y="1398846"/>
                </a:cubicBezTo>
                <a:cubicBezTo>
                  <a:pt x="2261540" y="1408064"/>
                  <a:pt x="2255108" y="1409697"/>
                  <a:pt x="2246370" y="1406527"/>
                </a:cubicBezTo>
                <a:cubicBezTo>
                  <a:pt x="2238785" y="1403839"/>
                  <a:pt x="2229471" y="1402495"/>
                  <a:pt x="2224287" y="1397310"/>
                </a:cubicBezTo>
                <a:cubicBezTo>
                  <a:pt x="2209596" y="1382620"/>
                  <a:pt x="2190873" y="1382140"/>
                  <a:pt x="2172630" y="1378204"/>
                </a:cubicBezTo>
                <a:cubicBezTo>
                  <a:pt x="2161494" y="1375802"/>
                  <a:pt x="2151123" y="1375707"/>
                  <a:pt x="2139985" y="1377339"/>
                </a:cubicBezTo>
                <a:cubicBezTo>
                  <a:pt x="2115790" y="1380988"/>
                  <a:pt x="2092266" y="1375802"/>
                  <a:pt x="2069030" y="1369178"/>
                </a:cubicBezTo>
                <a:cubicBezTo>
                  <a:pt x="2053667" y="1364761"/>
                  <a:pt x="2037921" y="1362073"/>
                  <a:pt x="2022655" y="1357560"/>
                </a:cubicBezTo>
                <a:cubicBezTo>
                  <a:pt x="2011229" y="1354104"/>
                  <a:pt x="1999804" y="1349975"/>
                  <a:pt x="1989339" y="1344406"/>
                </a:cubicBezTo>
                <a:cubicBezTo>
                  <a:pt x="1974167" y="1336244"/>
                  <a:pt x="1960918" y="1323954"/>
                  <a:pt x="1941618" y="1327219"/>
                </a:cubicBezTo>
                <a:cubicBezTo>
                  <a:pt x="1924623" y="1330099"/>
                  <a:pt x="1909262" y="1324051"/>
                  <a:pt x="1893707" y="1318290"/>
                </a:cubicBezTo>
                <a:cubicBezTo>
                  <a:pt x="1882281" y="1314065"/>
                  <a:pt x="1870857" y="1309744"/>
                  <a:pt x="1859045" y="1307056"/>
                </a:cubicBezTo>
                <a:cubicBezTo>
                  <a:pt x="1845027" y="1303887"/>
                  <a:pt x="1829184" y="1305232"/>
                  <a:pt x="1816702" y="1299374"/>
                </a:cubicBezTo>
                <a:cubicBezTo>
                  <a:pt x="1803644" y="1293229"/>
                  <a:pt x="1792795" y="1297358"/>
                  <a:pt x="1781177" y="1299087"/>
                </a:cubicBezTo>
                <a:cubicBezTo>
                  <a:pt x="1762646" y="1301775"/>
                  <a:pt x="1744210" y="1306768"/>
                  <a:pt x="1725488" y="1300431"/>
                </a:cubicBezTo>
                <a:cubicBezTo>
                  <a:pt x="1702733" y="1292750"/>
                  <a:pt x="1680169" y="1284493"/>
                  <a:pt x="1657318" y="1277196"/>
                </a:cubicBezTo>
                <a:cubicBezTo>
                  <a:pt x="1648483" y="1274410"/>
                  <a:pt x="1638980" y="1273258"/>
                  <a:pt x="1629761" y="1272010"/>
                </a:cubicBezTo>
                <a:cubicBezTo>
                  <a:pt x="1621025" y="1270954"/>
                  <a:pt x="1610559" y="1273642"/>
                  <a:pt x="1603837" y="1269610"/>
                </a:cubicBezTo>
                <a:cubicBezTo>
                  <a:pt x="1586554" y="1259241"/>
                  <a:pt x="1568792" y="1254152"/>
                  <a:pt x="1548820" y="1254152"/>
                </a:cubicBezTo>
                <a:cubicBezTo>
                  <a:pt x="1541330" y="1254152"/>
                  <a:pt x="1534033" y="1249831"/>
                  <a:pt x="1526449" y="1249062"/>
                </a:cubicBezTo>
                <a:cubicBezTo>
                  <a:pt x="1516078" y="1248103"/>
                  <a:pt x="1504172" y="1245510"/>
                  <a:pt x="1495147" y="1249159"/>
                </a:cubicBezTo>
                <a:cubicBezTo>
                  <a:pt x="1473928" y="1257800"/>
                  <a:pt x="1456742" y="1250599"/>
                  <a:pt x="1438211" y="1242054"/>
                </a:cubicBezTo>
                <a:cubicBezTo>
                  <a:pt x="1419967" y="1233604"/>
                  <a:pt x="1400764" y="1226884"/>
                  <a:pt x="1381370" y="1221314"/>
                </a:cubicBezTo>
                <a:cubicBezTo>
                  <a:pt x="1374073" y="1219298"/>
                  <a:pt x="1365336" y="1222659"/>
                  <a:pt x="1357270" y="1223330"/>
                </a:cubicBezTo>
                <a:cubicBezTo>
                  <a:pt x="1354389" y="1223523"/>
                  <a:pt x="1351220" y="1223811"/>
                  <a:pt x="1348629" y="1222851"/>
                </a:cubicBezTo>
                <a:cubicBezTo>
                  <a:pt x="1323569" y="1213633"/>
                  <a:pt x="1298124" y="1206624"/>
                  <a:pt x="1270953" y="1211424"/>
                </a:cubicBezTo>
                <a:cubicBezTo>
                  <a:pt x="1268457" y="1211905"/>
                  <a:pt x="1265672" y="1210849"/>
                  <a:pt x="1263175" y="1210177"/>
                </a:cubicBezTo>
                <a:cubicBezTo>
                  <a:pt x="1250981" y="1206720"/>
                  <a:pt x="1239075" y="1201247"/>
                  <a:pt x="1226690" y="1199999"/>
                </a:cubicBezTo>
                <a:cubicBezTo>
                  <a:pt x="1196157" y="1196927"/>
                  <a:pt x="1165433" y="1195678"/>
                  <a:pt x="1134706" y="1193662"/>
                </a:cubicBezTo>
                <a:cubicBezTo>
                  <a:pt x="1132786" y="1193566"/>
                  <a:pt x="1130770" y="1193566"/>
                  <a:pt x="1129042" y="1192894"/>
                </a:cubicBezTo>
                <a:cubicBezTo>
                  <a:pt x="1117712" y="1188765"/>
                  <a:pt x="1107823" y="1190110"/>
                  <a:pt x="1098220" y="1197982"/>
                </a:cubicBezTo>
                <a:cubicBezTo>
                  <a:pt x="1093996" y="1201439"/>
                  <a:pt x="1088235" y="1203263"/>
                  <a:pt x="1082955" y="1205184"/>
                </a:cubicBezTo>
                <a:cubicBezTo>
                  <a:pt x="1075177" y="1208065"/>
                  <a:pt x="1067208" y="1210849"/>
                  <a:pt x="1059143" y="1212673"/>
                </a:cubicBezTo>
                <a:cubicBezTo>
                  <a:pt x="1051173" y="1214401"/>
                  <a:pt x="1042628" y="1216801"/>
                  <a:pt x="1034947" y="1215458"/>
                </a:cubicBezTo>
                <a:cubicBezTo>
                  <a:pt x="1021121" y="1213057"/>
                  <a:pt x="1007966" y="1207681"/>
                  <a:pt x="994332" y="1204127"/>
                </a:cubicBezTo>
                <a:cubicBezTo>
                  <a:pt x="989628" y="1202879"/>
                  <a:pt x="984442" y="1203072"/>
                  <a:pt x="979546" y="1202975"/>
                </a:cubicBezTo>
                <a:cubicBezTo>
                  <a:pt x="968312" y="1202688"/>
                  <a:pt x="956790" y="1205472"/>
                  <a:pt x="946613" y="1197503"/>
                </a:cubicBezTo>
                <a:cubicBezTo>
                  <a:pt x="937204" y="1190014"/>
                  <a:pt x="927697" y="1192221"/>
                  <a:pt x="917808" y="1197887"/>
                </a:cubicBezTo>
                <a:cubicBezTo>
                  <a:pt x="910703" y="1201920"/>
                  <a:pt x="902639" y="1205088"/>
                  <a:pt x="894669" y="1206624"/>
                </a:cubicBezTo>
                <a:cubicBezTo>
                  <a:pt x="883723" y="1208736"/>
                  <a:pt x="872873" y="1209601"/>
                  <a:pt x="861063" y="1208352"/>
                </a:cubicBezTo>
                <a:cubicBezTo>
                  <a:pt x="852710" y="1207488"/>
                  <a:pt x="845892" y="1207104"/>
                  <a:pt x="839363" y="1202015"/>
                </a:cubicBezTo>
                <a:cubicBezTo>
                  <a:pt x="838308" y="1201247"/>
                  <a:pt x="836388" y="1201055"/>
                  <a:pt x="834947" y="1201152"/>
                </a:cubicBezTo>
                <a:cubicBezTo>
                  <a:pt x="816032" y="1202784"/>
                  <a:pt x="797309" y="1201920"/>
                  <a:pt x="778202" y="1200767"/>
                </a:cubicBezTo>
                <a:cubicBezTo>
                  <a:pt x="753911" y="1199231"/>
                  <a:pt x="728370" y="1203743"/>
                  <a:pt x="707343" y="1219874"/>
                </a:cubicBezTo>
                <a:cubicBezTo>
                  <a:pt x="704271" y="1222275"/>
                  <a:pt x="699662" y="1223330"/>
                  <a:pt x="695629" y="1223907"/>
                </a:cubicBezTo>
                <a:cubicBezTo>
                  <a:pt x="676618" y="1226403"/>
                  <a:pt x="657511" y="1228132"/>
                  <a:pt x="638500" y="1230916"/>
                </a:cubicBezTo>
                <a:cubicBezTo>
                  <a:pt x="628130" y="1232452"/>
                  <a:pt x="617280" y="1233797"/>
                  <a:pt x="607872" y="1238021"/>
                </a:cubicBezTo>
                <a:cubicBezTo>
                  <a:pt x="598655" y="1242149"/>
                  <a:pt x="591260" y="1247046"/>
                  <a:pt x="585788" y="1238405"/>
                </a:cubicBezTo>
                <a:cubicBezTo>
                  <a:pt x="575995" y="1243014"/>
                  <a:pt x="567448" y="1246855"/>
                  <a:pt x="559097" y="1250983"/>
                </a:cubicBezTo>
                <a:cubicBezTo>
                  <a:pt x="556023" y="1252519"/>
                  <a:pt x="553431" y="1255016"/>
                  <a:pt x="550358" y="1256456"/>
                </a:cubicBezTo>
                <a:cubicBezTo>
                  <a:pt x="547093" y="1257993"/>
                  <a:pt x="543445" y="1258952"/>
                  <a:pt x="539893" y="1259720"/>
                </a:cubicBezTo>
                <a:cubicBezTo>
                  <a:pt x="524050" y="1263177"/>
                  <a:pt x="508207" y="1266345"/>
                  <a:pt x="492462" y="1270090"/>
                </a:cubicBezTo>
                <a:cubicBezTo>
                  <a:pt x="489388" y="1270858"/>
                  <a:pt x="486796" y="1273931"/>
                  <a:pt x="484011" y="1275947"/>
                </a:cubicBezTo>
                <a:cubicBezTo>
                  <a:pt x="482187" y="1277291"/>
                  <a:pt x="480363" y="1279307"/>
                  <a:pt x="478346" y="1279596"/>
                </a:cubicBezTo>
                <a:cubicBezTo>
                  <a:pt x="462984" y="1281900"/>
                  <a:pt x="447718" y="1284589"/>
                  <a:pt x="432260" y="1285741"/>
                </a:cubicBezTo>
                <a:cubicBezTo>
                  <a:pt x="419298" y="1286700"/>
                  <a:pt x="406815" y="1286413"/>
                  <a:pt x="403455" y="1303119"/>
                </a:cubicBezTo>
                <a:cubicBezTo>
                  <a:pt x="402879" y="1306000"/>
                  <a:pt x="398750" y="1309073"/>
                  <a:pt x="395583" y="1310512"/>
                </a:cubicBezTo>
                <a:cubicBezTo>
                  <a:pt x="386557" y="1314641"/>
                  <a:pt x="376954" y="1317425"/>
                  <a:pt x="368025" y="1321650"/>
                </a:cubicBezTo>
                <a:cubicBezTo>
                  <a:pt x="338741" y="1335764"/>
                  <a:pt x="308113" y="1344694"/>
                  <a:pt x="275371" y="1343062"/>
                </a:cubicBezTo>
                <a:cubicBezTo>
                  <a:pt x="265194" y="1342582"/>
                  <a:pt x="255304" y="1337396"/>
                  <a:pt x="248871" y="1335476"/>
                </a:cubicBezTo>
                <a:cubicBezTo>
                  <a:pt x="230341" y="1343062"/>
                  <a:pt x="214786" y="1350359"/>
                  <a:pt x="198559" y="1355831"/>
                </a:cubicBezTo>
                <a:cubicBezTo>
                  <a:pt x="184253" y="1360728"/>
                  <a:pt x="169274" y="1363801"/>
                  <a:pt x="154583" y="1367353"/>
                </a:cubicBezTo>
                <a:cubicBezTo>
                  <a:pt x="149206" y="1368698"/>
                  <a:pt x="143734" y="1369466"/>
                  <a:pt x="138261" y="1370138"/>
                </a:cubicBezTo>
                <a:cubicBezTo>
                  <a:pt x="121171" y="1372250"/>
                  <a:pt x="103312" y="1367162"/>
                  <a:pt x="86606" y="1375227"/>
                </a:cubicBezTo>
                <a:cubicBezTo>
                  <a:pt x="77868" y="1379452"/>
                  <a:pt x="69226" y="1384540"/>
                  <a:pt x="60009" y="1386749"/>
                </a:cubicBezTo>
                <a:cubicBezTo>
                  <a:pt x="50120" y="1389149"/>
                  <a:pt x="40446" y="1392894"/>
                  <a:pt x="30568" y="1395570"/>
                </a:cubicBezTo>
                <a:lnTo>
                  <a:pt x="0" y="1397975"/>
                </a:lnTo>
                <a:lnTo>
                  <a:pt x="0" y="1041395"/>
                </a:lnTo>
                <a:lnTo>
                  <a:pt x="17282" y="1043014"/>
                </a:lnTo>
                <a:cubicBezTo>
                  <a:pt x="26692" y="1044358"/>
                  <a:pt x="35813" y="1048967"/>
                  <a:pt x="45030" y="1049159"/>
                </a:cubicBezTo>
                <a:cubicBezTo>
                  <a:pt x="59529" y="1049448"/>
                  <a:pt x="72395" y="1051271"/>
                  <a:pt x="85356" y="1059145"/>
                </a:cubicBezTo>
                <a:cubicBezTo>
                  <a:pt x="104944" y="1070955"/>
                  <a:pt x="121074" y="1065962"/>
                  <a:pt x="133077" y="1047815"/>
                </a:cubicBezTo>
                <a:cubicBezTo>
                  <a:pt x="134325" y="1045991"/>
                  <a:pt x="135957" y="1043590"/>
                  <a:pt x="137877" y="1043110"/>
                </a:cubicBezTo>
                <a:cubicBezTo>
                  <a:pt x="154872" y="1038885"/>
                  <a:pt x="172347" y="1030820"/>
                  <a:pt x="189053" y="1031877"/>
                </a:cubicBezTo>
                <a:cubicBezTo>
                  <a:pt x="218530" y="1033797"/>
                  <a:pt x="246278" y="1031493"/>
                  <a:pt x="273066" y="1019010"/>
                </a:cubicBezTo>
                <a:cubicBezTo>
                  <a:pt x="274698" y="1018242"/>
                  <a:pt x="277195" y="1017474"/>
                  <a:pt x="278539" y="1018146"/>
                </a:cubicBezTo>
                <a:cubicBezTo>
                  <a:pt x="294670" y="1026500"/>
                  <a:pt x="312336" y="1033125"/>
                  <a:pt x="326355" y="1044358"/>
                </a:cubicBezTo>
                <a:cubicBezTo>
                  <a:pt x="339701" y="1055016"/>
                  <a:pt x="355832" y="1055112"/>
                  <a:pt x="364761" y="1040710"/>
                </a:cubicBezTo>
                <a:cubicBezTo>
                  <a:pt x="369177" y="1033604"/>
                  <a:pt x="375322" y="1025348"/>
                  <a:pt x="382619" y="1022562"/>
                </a:cubicBezTo>
                <a:cubicBezTo>
                  <a:pt x="399134" y="1016226"/>
                  <a:pt x="416802" y="1012961"/>
                  <a:pt x="433988" y="1008256"/>
                </a:cubicBezTo>
                <a:cubicBezTo>
                  <a:pt x="455208" y="1002495"/>
                  <a:pt x="476139" y="1002495"/>
                  <a:pt x="497262" y="1009697"/>
                </a:cubicBezTo>
                <a:cubicBezTo>
                  <a:pt x="512145" y="1014785"/>
                  <a:pt x="527315" y="1014785"/>
                  <a:pt x="542101" y="1007872"/>
                </a:cubicBezTo>
                <a:cubicBezTo>
                  <a:pt x="550070" y="1004128"/>
                  <a:pt x="558232" y="1000288"/>
                  <a:pt x="566681" y="998175"/>
                </a:cubicBezTo>
                <a:cubicBezTo>
                  <a:pt x="572154" y="996830"/>
                  <a:pt x="578490" y="998079"/>
                  <a:pt x="584251" y="999136"/>
                </a:cubicBezTo>
                <a:cubicBezTo>
                  <a:pt x="595389" y="1001248"/>
                  <a:pt x="606911" y="1007681"/>
                  <a:pt x="617280" y="1006049"/>
                </a:cubicBezTo>
                <a:cubicBezTo>
                  <a:pt x="653095" y="1000288"/>
                  <a:pt x="686892" y="1013826"/>
                  <a:pt x="721842" y="1014210"/>
                </a:cubicBezTo>
                <a:cubicBezTo>
                  <a:pt x="737684" y="1014401"/>
                  <a:pt x="753335" y="1017474"/>
                  <a:pt x="764472" y="1001440"/>
                </a:cubicBezTo>
                <a:cubicBezTo>
                  <a:pt x="765912" y="999327"/>
                  <a:pt x="772922" y="1000479"/>
                  <a:pt x="777242" y="1001152"/>
                </a:cubicBezTo>
                <a:cubicBezTo>
                  <a:pt x="786844" y="1002592"/>
                  <a:pt x="796350" y="1006240"/>
                  <a:pt x="805854" y="1006145"/>
                </a:cubicBezTo>
                <a:cubicBezTo>
                  <a:pt x="825538" y="1006049"/>
                  <a:pt x="845317" y="1004513"/>
                  <a:pt x="864904" y="1002784"/>
                </a:cubicBezTo>
                <a:cubicBezTo>
                  <a:pt x="872297" y="1002111"/>
                  <a:pt x="879402" y="999520"/>
                  <a:pt x="886700" y="997695"/>
                </a:cubicBezTo>
                <a:cubicBezTo>
                  <a:pt x="890732" y="996639"/>
                  <a:pt x="895053" y="993855"/>
                  <a:pt x="898797" y="994430"/>
                </a:cubicBezTo>
                <a:cubicBezTo>
                  <a:pt x="920497" y="997791"/>
                  <a:pt x="940372" y="989534"/>
                  <a:pt x="960919" y="985405"/>
                </a:cubicBezTo>
                <a:cubicBezTo>
                  <a:pt x="970425" y="983485"/>
                  <a:pt x="979354" y="978876"/>
                  <a:pt x="988571" y="975708"/>
                </a:cubicBezTo>
                <a:cubicBezTo>
                  <a:pt x="990972" y="974843"/>
                  <a:pt x="993660" y="974075"/>
                  <a:pt x="996061" y="974268"/>
                </a:cubicBezTo>
                <a:cubicBezTo>
                  <a:pt x="1009791" y="975420"/>
                  <a:pt x="1023425" y="977052"/>
                  <a:pt x="1037059" y="978300"/>
                </a:cubicBezTo>
                <a:cubicBezTo>
                  <a:pt x="1049445" y="979452"/>
                  <a:pt x="1061927" y="979836"/>
                  <a:pt x="1067784" y="993950"/>
                </a:cubicBezTo>
                <a:cubicBezTo>
                  <a:pt x="1068649" y="996159"/>
                  <a:pt x="1071528" y="997791"/>
                  <a:pt x="1073737" y="999231"/>
                </a:cubicBezTo>
                <a:cubicBezTo>
                  <a:pt x="1107823" y="1021411"/>
                  <a:pt x="1126065" y="1020835"/>
                  <a:pt x="1159383" y="997407"/>
                </a:cubicBezTo>
                <a:cubicBezTo>
                  <a:pt x="1162839" y="995007"/>
                  <a:pt x="1170232" y="993278"/>
                  <a:pt x="1172536" y="995198"/>
                </a:cubicBezTo>
                <a:cubicBezTo>
                  <a:pt x="1192124" y="1011137"/>
                  <a:pt x="1213535" y="1009409"/>
                  <a:pt x="1236099" y="1004416"/>
                </a:cubicBezTo>
                <a:cubicBezTo>
                  <a:pt x="1241956" y="1003072"/>
                  <a:pt x="1250213" y="1003072"/>
                  <a:pt x="1254630" y="1006240"/>
                </a:cubicBezTo>
                <a:cubicBezTo>
                  <a:pt x="1275657" y="1020930"/>
                  <a:pt x="1298221" y="1018819"/>
                  <a:pt x="1321072" y="1014498"/>
                </a:cubicBezTo>
                <a:cubicBezTo>
                  <a:pt x="1324624" y="1013826"/>
                  <a:pt x="1328946" y="1010177"/>
                  <a:pt x="1330481" y="1006817"/>
                </a:cubicBezTo>
                <a:cubicBezTo>
                  <a:pt x="1335955" y="994911"/>
                  <a:pt x="1346229" y="990878"/>
                  <a:pt x="1357558" y="987517"/>
                </a:cubicBezTo>
                <a:cubicBezTo>
                  <a:pt x="1375417" y="982044"/>
                  <a:pt x="1392987" y="975611"/>
                  <a:pt x="1410942" y="970427"/>
                </a:cubicBezTo>
                <a:cubicBezTo>
                  <a:pt x="1415360" y="969179"/>
                  <a:pt x="1420832" y="969947"/>
                  <a:pt x="1425441" y="971387"/>
                </a:cubicBezTo>
                <a:cubicBezTo>
                  <a:pt x="1441187" y="976284"/>
                  <a:pt x="1451173" y="988574"/>
                  <a:pt x="1462118" y="999904"/>
                </a:cubicBezTo>
                <a:cubicBezTo>
                  <a:pt x="1466919" y="1004897"/>
                  <a:pt x="1473544" y="1008449"/>
                  <a:pt x="1479978" y="1011329"/>
                </a:cubicBezTo>
                <a:cubicBezTo>
                  <a:pt x="1496684" y="1018723"/>
                  <a:pt x="1513775" y="1025348"/>
                  <a:pt x="1530674" y="1032356"/>
                </a:cubicBezTo>
                <a:cubicBezTo>
                  <a:pt x="1532306" y="1033029"/>
                  <a:pt x="1533649" y="1034757"/>
                  <a:pt x="1534898" y="1036197"/>
                </a:cubicBezTo>
                <a:cubicBezTo>
                  <a:pt x="1547380" y="1051368"/>
                  <a:pt x="1559765" y="1066634"/>
                  <a:pt x="1572344" y="1081804"/>
                </a:cubicBezTo>
                <a:cubicBezTo>
                  <a:pt x="1574744" y="1084684"/>
                  <a:pt x="1578201" y="1086797"/>
                  <a:pt x="1580793" y="1089581"/>
                </a:cubicBezTo>
                <a:cubicBezTo>
                  <a:pt x="1584442" y="1093422"/>
                  <a:pt x="1589051" y="1097071"/>
                  <a:pt x="1590971" y="1101680"/>
                </a:cubicBezTo>
                <a:cubicBezTo>
                  <a:pt x="1596923" y="1116177"/>
                  <a:pt x="1608350" y="1122419"/>
                  <a:pt x="1622751" y="1125108"/>
                </a:cubicBezTo>
                <a:cubicBezTo>
                  <a:pt x="1635906" y="1127603"/>
                  <a:pt x="1649060" y="1129716"/>
                  <a:pt x="1662118" y="1132596"/>
                </a:cubicBezTo>
                <a:cubicBezTo>
                  <a:pt x="1678056" y="1136053"/>
                  <a:pt x="1693899" y="1139798"/>
                  <a:pt x="1709646" y="1144022"/>
                </a:cubicBezTo>
                <a:cubicBezTo>
                  <a:pt x="1716462" y="1145847"/>
                  <a:pt x="1723664" y="1147959"/>
                  <a:pt x="1729521" y="1151704"/>
                </a:cubicBezTo>
                <a:cubicBezTo>
                  <a:pt x="1745939" y="1162073"/>
                  <a:pt x="1763510" y="1169082"/>
                  <a:pt x="1782809" y="1166298"/>
                </a:cubicBezTo>
                <a:cubicBezTo>
                  <a:pt x="1798267" y="1164089"/>
                  <a:pt x="1811229" y="1169754"/>
                  <a:pt x="1820831" y="1178588"/>
                </a:cubicBezTo>
                <a:cubicBezTo>
                  <a:pt x="1838306" y="1194623"/>
                  <a:pt x="1857028" y="1190973"/>
                  <a:pt x="1875656" y="1185789"/>
                </a:cubicBezTo>
                <a:cubicBezTo>
                  <a:pt x="1885257" y="1183101"/>
                  <a:pt x="1893130" y="1183485"/>
                  <a:pt x="1902252" y="1186076"/>
                </a:cubicBezTo>
                <a:cubicBezTo>
                  <a:pt x="1923375" y="1192126"/>
                  <a:pt x="1937490" y="1208544"/>
                  <a:pt x="1951123" y="1222946"/>
                </a:cubicBezTo>
                <a:cubicBezTo>
                  <a:pt x="1962742" y="1235236"/>
                  <a:pt x="1975800" y="1242149"/>
                  <a:pt x="1990106" y="1247335"/>
                </a:cubicBezTo>
                <a:cubicBezTo>
                  <a:pt x="2008157" y="1253959"/>
                  <a:pt x="2022463" y="1251464"/>
                  <a:pt x="2031105" y="1235525"/>
                </a:cubicBezTo>
                <a:cubicBezTo>
                  <a:pt x="2033505" y="1231012"/>
                  <a:pt x="2037729" y="1225730"/>
                  <a:pt x="2042242" y="1224387"/>
                </a:cubicBezTo>
                <a:cubicBezTo>
                  <a:pt x="2064037" y="1217666"/>
                  <a:pt x="2086121" y="1207872"/>
                  <a:pt x="2109453" y="1213826"/>
                </a:cubicBezTo>
                <a:cubicBezTo>
                  <a:pt x="2141714" y="1221987"/>
                  <a:pt x="2173207" y="1221507"/>
                  <a:pt x="2205468" y="1213442"/>
                </a:cubicBezTo>
                <a:cubicBezTo>
                  <a:pt x="2257796" y="1200383"/>
                  <a:pt x="2310124" y="1186557"/>
                  <a:pt x="2365142" y="1189437"/>
                </a:cubicBezTo>
                <a:cubicBezTo>
                  <a:pt x="2374262" y="1189917"/>
                  <a:pt x="2385112" y="1184060"/>
                  <a:pt x="2392985" y="1178299"/>
                </a:cubicBezTo>
                <a:cubicBezTo>
                  <a:pt x="2408060" y="1167354"/>
                  <a:pt x="2407387" y="1166489"/>
                  <a:pt x="2424286" y="1175515"/>
                </a:cubicBezTo>
                <a:cubicBezTo>
                  <a:pt x="2428319" y="1177724"/>
                  <a:pt x="2433312" y="1179068"/>
                  <a:pt x="2436289" y="1182333"/>
                </a:cubicBezTo>
                <a:cubicBezTo>
                  <a:pt x="2451458" y="1198943"/>
                  <a:pt x="2470182" y="1194910"/>
                  <a:pt x="2488808" y="1192510"/>
                </a:cubicBezTo>
                <a:cubicBezTo>
                  <a:pt x="2492073" y="1192030"/>
                  <a:pt x="2496009" y="1191358"/>
                  <a:pt x="2498795" y="1192702"/>
                </a:cubicBezTo>
                <a:cubicBezTo>
                  <a:pt x="2511372" y="1198750"/>
                  <a:pt x="2522030" y="1196639"/>
                  <a:pt x="2532976" y="1188381"/>
                </a:cubicBezTo>
                <a:cubicBezTo>
                  <a:pt x="2542481" y="1181276"/>
                  <a:pt x="2553427" y="1177052"/>
                  <a:pt x="2564661" y="1185885"/>
                </a:cubicBezTo>
                <a:cubicBezTo>
                  <a:pt x="2589625" y="1205472"/>
                  <a:pt x="2616316" y="1206432"/>
                  <a:pt x="2644545" y="1194046"/>
                </a:cubicBezTo>
                <a:cubicBezTo>
                  <a:pt x="2664708" y="1185213"/>
                  <a:pt x="2684583" y="1183196"/>
                  <a:pt x="2705803" y="1192126"/>
                </a:cubicBezTo>
                <a:cubicBezTo>
                  <a:pt x="2713964" y="1195582"/>
                  <a:pt x="2724526" y="1193278"/>
                  <a:pt x="2734031" y="1194046"/>
                </a:cubicBezTo>
                <a:cubicBezTo>
                  <a:pt x="2739408" y="1194430"/>
                  <a:pt x="2745362" y="1194526"/>
                  <a:pt x="2749969" y="1196927"/>
                </a:cubicBezTo>
                <a:cubicBezTo>
                  <a:pt x="2762260" y="1203072"/>
                  <a:pt x="2773685" y="1210945"/>
                  <a:pt x="2786071" y="1216994"/>
                </a:cubicBezTo>
                <a:cubicBezTo>
                  <a:pt x="2792024" y="1219874"/>
                  <a:pt x="2799129" y="1221410"/>
                  <a:pt x="2805851" y="1221507"/>
                </a:cubicBezTo>
                <a:cubicBezTo>
                  <a:pt x="2825726" y="1221987"/>
                  <a:pt x="2845601" y="1221987"/>
                  <a:pt x="2865380" y="1221123"/>
                </a:cubicBezTo>
                <a:cubicBezTo>
                  <a:pt x="2898025" y="1219778"/>
                  <a:pt x="2931150" y="1219490"/>
                  <a:pt x="2954674" y="1190878"/>
                </a:cubicBezTo>
                <a:cubicBezTo>
                  <a:pt x="2956595" y="1188573"/>
                  <a:pt x="2960723" y="1187229"/>
                  <a:pt x="2963988" y="1186845"/>
                </a:cubicBezTo>
                <a:cubicBezTo>
                  <a:pt x="2979062" y="1185021"/>
                  <a:pt x="2994520" y="1184828"/>
                  <a:pt x="3009403" y="1181852"/>
                </a:cubicBezTo>
                <a:cubicBezTo>
                  <a:pt x="3021309" y="1179452"/>
                  <a:pt x="3031199" y="1180220"/>
                  <a:pt x="3040223" y="1188669"/>
                </a:cubicBezTo>
                <a:cubicBezTo>
                  <a:pt x="3052034" y="1199807"/>
                  <a:pt x="3066436" y="1206336"/>
                  <a:pt x="3082183" y="1202784"/>
                </a:cubicBezTo>
                <a:cubicBezTo>
                  <a:pt x="3097928" y="1199327"/>
                  <a:pt x="3108298" y="1206816"/>
                  <a:pt x="3119916" y="1214594"/>
                </a:cubicBezTo>
                <a:cubicBezTo>
                  <a:pt x="3128366" y="1220258"/>
                  <a:pt x="3137967" y="1227363"/>
                  <a:pt x="3147376" y="1227939"/>
                </a:cubicBezTo>
                <a:cubicBezTo>
                  <a:pt x="3168692" y="1229187"/>
                  <a:pt x="3187031" y="1248967"/>
                  <a:pt x="3210171" y="1237733"/>
                </a:cubicBezTo>
                <a:cubicBezTo>
                  <a:pt x="3211707" y="1236965"/>
                  <a:pt x="3214491" y="1238885"/>
                  <a:pt x="3216700" y="1239365"/>
                </a:cubicBezTo>
                <a:cubicBezTo>
                  <a:pt x="3234366" y="1243014"/>
                  <a:pt x="3250977" y="1239461"/>
                  <a:pt x="3263939" y="1227459"/>
                </a:cubicBezTo>
                <a:cubicBezTo>
                  <a:pt x="3280934" y="1211809"/>
                  <a:pt x="3299752" y="1210272"/>
                  <a:pt x="3320683" y="1215362"/>
                </a:cubicBezTo>
                <a:cubicBezTo>
                  <a:pt x="3327405" y="1216994"/>
                  <a:pt x="3334126" y="1218146"/>
                  <a:pt x="3340943" y="1219490"/>
                </a:cubicBezTo>
                <a:cubicBezTo>
                  <a:pt x="3350160" y="1221410"/>
                  <a:pt x="3359474" y="1223427"/>
                  <a:pt x="3368691" y="1225347"/>
                </a:cubicBezTo>
                <a:cubicBezTo>
                  <a:pt x="3377621" y="1227268"/>
                  <a:pt x="3387511" y="1230532"/>
                  <a:pt x="3394423" y="1222275"/>
                </a:cubicBezTo>
                <a:cubicBezTo>
                  <a:pt x="3400376" y="1215169"/>
                  <a:pt x="3404601" y="1215842"/>
                  <a:pt x="3410074" y="1221987"/>
                </a:cubicBezTo>
                <a:cubicBezTo>
                  <a:pt x="3429085" y="1243494"/>
                  <a:pt x="3452129" y="1256936"/>
                  <a:pt x="3481509" y="1257896"/>
                </a:cubicBezTo>
                <a:cubicBezTo>
                  <a:pt x="3487558" y="1258088"/>
                  <a:pt x="3493703" y="1259432"/>
                  <a:pt x="3499656" y="1260873"/>
                </a:cubicBezTo>
                <a:cubicBezTo>
                  <a:pt x="3503305" y="1261736"/>
                  <a:pt x="3507722" y="1262697"/>
                  <a:pt x="3509930" y="1265290"/>
                </a:cubicBezTo>
                <a:cubicBezTo>
                  <a:pt x="3527116" y="1285068"/>
                  <a:pt x="3548528" y="1298799"/>
                  <a:pt x="3571860" y="1309841"/>
                </a:cubicBezTo>
                <a:cubicBezTo>
                  <a:pt x="3580213" y="1313777"/>
                  <a:pt x="3589143" y="1317713"/>
                  <a:pt x="3598168" y="1318866"/>
                </a:cubicBezTo>
                <a:cubicBezTo>
                  <a:pt x="3607577" y="1320018"/>
                  <a:pt x="3617466" y="1318098"/>
                  <a:pt x="3627068" y="1317041"/>
                </a:cubicBezTo>
                <a:cubicBezTo>
                  <a:pt x="3632733" y="1316466"/>
                  <a:pt x="3639262" y="1316561"/>
                  <a:pt x="3643775" y="1313777"/>
                </a:cubicBezTo>
                <a:cubicBezTo>
                  <a:pt x="3658081" y="1305039"/>
                  <a:pt x="3671907" y="1295631"/>
                  <a:pt x="3685254" y="1285452"/>
                </a:cubicBezTo>
                <a:cubicBezTo>
                  <a:pt x="3696680" y="1276715"/>
                  <a:pt x="3698984" y="1275467"/>
                  <a:pt x="3708873" y="1286413"/>
                </a:cubicBezTo>
                <a:cubicBezTo>
                  <a:pt x="3719051" y="1297647"/>
                  <a:pt x="3731725" y="1303503"/>
                  <a:pt x="3745743" y="1305903"/>
                </a:cubicBezTo>
                <a:cubicBezTo>
                  <a:pt x="3767922" y="1309648"/>
                  <a:pt x="3790294" y="1312816"/>
                  <a:pt x="3812665" y="1314641"/>
                </a:cubicBezTo>
                <a:cubicBezTo>
                  <a:pt x="3832924" y="1316273"/>
                  <a:pt x="3842622" y="1307440"/>
                  <a:pt x="3846655" y="1287373"/>
                </a:cubicBezTo>
                <a:cubicBezTo>
                  <a:pt x="3848959" y="1276235"/>
                  <a:pt x="3851936" y="1264137"/>
                  <a:pt x="3864225" y="1261161"/>
                </a:cubicBezTo>
                <a:cubicBezTo>
                  <a:pt x="3884293" y="1256360"/>
                  <a:pt x="3905128" y="1254248"/>
                  <a:pt x="3915018" y="1230724"/>
                </a:cubicBezTo>
                <a:cubicBezTo>
                  <a:pt x="3920490" y="1235909"/>
                  <a:pt x="3923851" y="1238981"/>
                  <a:pt x="3927116" y="1242054"/>
                </a:cubicBezTo>
                <a:cubicBezTo>
                  <a:pt x="3936141" y="1250599"/>
                  <a:pt x="3954863" y="1254248"/>
                  <a:pt x="3964370" y="1246855"/>
                </a:cubicBezTo>
                <a:cubicBezTo>
                  <a:pt x="3978388" y="1236101"/>
                  <a:pt x="3991254" y="1238117"/>
                  <a:pt x="4004696" y="1246471"/>
                </a:cubicBezTo>
                <a:cubicBezTo>
                  <a:pt x="4027164" y="1260297"/>
                  <a:pt x="4052223" y="1257128"/>
                  <a:pt x="4074978" y="1251559"/>
                </a:cubicBezTo>
                <a:cubicBezTo>
                  <a:pt x="4092166" y="1247430"/>
                  <a:pt x="4110505" y="1239845"/>
                  <a:pt x="4121738" y="1222466"/>
                </a:cubicBezTo>
                <a:cubicBezTo>
                  <a:pt x="4125290" y="1216898"/>
                  <a:pt x="4133260" y="1214113"/>
                  <a:pt x="4139598" y="1210465"/>
                </a:cubicBezTo>
                <a:cubicBezTo>
                  <a:pt x="4144878" y="1207488"/>
                  <a:pt x="4150447" y="1204704"/>
                  <a:pt x="4156304" y="1202784"/>
                </a:cubicBezTo>
                <a:cubicBezTo>
                  <a:pt x="4162544" y="1200671"/>
                  <a:pt x="4169458" y="1197598"/>
                  <a:pt x="4175604" y="1198463"/>
                </a:cubicBezTo>
                <a:cubicBezTo>
                  <a:pt x="4194230" y="1200959"/>
                  <a:pt x="4209016" y="1196062"/>
                  <a:pt x="4222170" y="1182140"/>
                </a:cubicBezTo>
                <a:cubicBezTo>
                  <a:pt x="4228988" y="1174939"/>
                  <a:pt x="4239069" y="1166202"/>
                  <a:pt x="4247710" y="1166105"/>
                </a:cubicBezTo>
                <a:cubicBezTo>
                  <a:pt x="4268738" y="1165818"/>
                  <a:pt x="4286212" y="1158905"/>
                  <a:pt x="4305128" y="1150647"/>
                </a:cubicBezTo>
                <a:cubicBezTo>
                  <a:pt x="4317321" y="1145366"/>
                  <a:pt x="4331147" y="1141718"/>
                  <a:pt x="4344206" y="1136821"/>
                </a:cubicBezTo>
                <a:cubicBezTo>
                  <a:pt x="4359472" y="1131060"/>
                  <a:pt x="4376083" y="1128948"/>
                  <a:pt x="4385396" y="1113009"/>
                </a:cubicBezTo>
                <a:cubicBezTo>
                  <a:pt x="4386452" y="1111281"/>
                  <a:pt x="4389621" y="1110993"/>
                  <a:pt x="4391157" y="1109361"/>
                </a:cubicBezTo>
                <a:cubicBezTo>
                  <a:pt x="4396054" y="1104368"/>
                  <a:pt x="4402391" y="1099760"/>
                  <a:pt x="4404984" y="1093710"/>
                </a:cubicBezTo>
                <a:cubicBezTo>
                  <a:pt x="4412472" y="1076044"/>
                  <a:pt x="4418329" y="1057800"/>
                  <a:pt x="4425050" y="1039846"/>
                </a:cubicBezTo>
                <a:cubicBezTo>
                  <a:pt x="4426491" y="1036005"/>
                  <a:pt x="4427834" y="1031108"/>
                  <a:pt x="4430812" y="1028900"/>
                </a:cubicBezTo>
                <a:cubicBezTo>
                  <a:pt x="4447998" y="1016226"/>
                  <a:pt x="4465474" y="1004032"/>
                  <a:pt x="4483140" y="992030"/>
                </a:cubicBezTo>
                <a:cubicBezTo>
                  <a:pt x="4490245" y="987229"/>
                  <a:pt x="4496198" y="989918"/>
                  <a:pt x="4502535" y="995487"/>
                </a:cubicBezTo>
                <a:cubicBezTo>
                  <a:pt x="4508680" y="1000768"/>
                  <a:pt x="4516266" y="1006240"/>
                  <a:pt x="4523946" y="1007585"/>
                </a:cubicBezTo>
                <a:cubicBezTo>
                  <a:pt x="4539309" y="1010177"/>
                  <a:pt x="4555247" y="1010753"/>
                  <a:pt x="4570898" y="1010753"/>
                </a:cubicBezTo>
                <a:cubicBezTo>
                  <a:pt x="4576754" y="1010753"/>
                  <a:pt x="4582995" y="1007297"/>
                  <a:pt x="4588468" y="1004513"/>
                </a:cubicBezTo>
                <a:cubicBezTo>
                  <a:pt x="4598838" y="999231"/>
                  <a:pt x="4608439" y="992126"/>
                  <a:pt x="4619192" y="987710"/>
                </a:cubicBezTo>
                <a:cubicBezTo>
                  <a:pt x="4631675" y="982621"/>
                  <a:pt x="4639164" y="974459"/>
                  <a:pt x="4642908" y="961689"/>
                </a:cubicBezTo>
                <a:cubicBezTo>
                  <a:pt x="4648478" y="942679"/>
                  <a:pt x="4661728" y="929428"/>
                  <a:pt x="4677378" y="918674"/>
                </a:cubicBezTo>
                <a:cubicBezTo>
                  <a:pt x="4697254" y="904944"/>
                  <a:pt x="4720970" y="905616"/>
                  <a:pt x="4743532" y="902256"/>
                </a:cubicBezTo>
                <a:cubicBezTo>
                  <a:pt x="4752174" y="901008"/>
                  <a:pt x="4761104" y="899951"/>
                  <a:pt x="4768977" y="896783"/>
                </a:cubicBezTo>
                <a:cubicBezTo>
                  <a:pt x="4798837" y="884877"/>
                  <a:pt x="4828698" y="873548"/>
                  <a:pt x="4861536" y="873835"/>
                </a:cubicBezTo>
                <a:cubicBezTo>
                  <a:pt x="4864223" y="873835"/>
                  <a:pt x="4866912" y="873548"/>
                  <a:pt x="4869600" y="873067"/>
                </a:cubicBezTo>
                <a:cubicBezTo>
                  <a:pt x="4892932" y="869131"/>
                  <a:pt x="4917032" y="867594"/>
                  <a:pt x="4933738" y="846664"/>
                </a:cubicBezTo>
                <a:cubicBezTo>
                  <a:pt x="4936810" y="842823"/>
                  <a:pt x="4943820" y="841671"/>
                  <a:pt x="4949196" y="840134"/>
                </a:cubicBezTo>
                <a:cubicBezTo>
                  <a:pt x="4958510" y="837638"/>
                  <a:pt x="4964752" y="832549"/>
                  <a:pt x="4968112" y="823427"/>
                </a:cubicBezTo>
                <a:cubicBezTo>
                  <a:pt x="4973778" y="807681"/>
                  <a:pt x="4980498" y="792223"/>
                  <a:pt x="4985588" y="776284"/>
                </a:cubicBezTo>
                <a:cubicBezTo>
                  <a:pt x="4989140" y="765338"/>
                  <a:pt x="4995764" y="759289"/>
                  <a:pt x="5006038" y="754776"/>
                </a:cubicBezTo>
                <a:cubicBezTo>
                  <a:pt x="5011800" y="752280"/>
                  <a:pt x="5016792" y="746808"/>
                  <a:pt x="5020921" y="741718"/>
                </a:cubicBezTo>
                <a:cubicBezTo>
                  <a:pt x="5025914" y="735573"/>
                  <a:pt x="5028506" y="727412"/>
                  <a:pt x="5033978" y="721940"/>
                </a:cubicBezTo>
                <a:cubicBezTo>
                  <a:pt x="5047324" y="708305"/>
                  <a:pt x="5051454" y="693231"/>
                  <a:pt x="5047036" y="674604"/>
                </a:cubicBezTo>
                <a:cubicBezTo>
                  <a:pt x="5043100" y="658090"/>
                  <a:pt x="5053470" y="636006"/>
                  <a:pt x="5067104" y="632645"/>
                </a:cubicBezTo>
                <a:cubicBezTo>
                  <a:pt x="5082178" y="628900"/>
                  <a:pt x="5092548" y="619684"/>
                  <a:pt x="5103206" y="609410"/>
                </a:cubicBezTo>
                <a:cubicBezTo>
                  <a:pt x="5109158" y="603649"/>
                  <a:pt x="5117512" y="598656"/>
                  <a:pt x="5125577" y="597216"/>
                </a:cubicBezTo>
                <a:cubicBezTo>
                  <a:pt x="5156206" y="591647"/>
                  <a:pt x="5185106" y="598464"/>
                  <a:pt x="5214200" y="609506"/>
                </a:cubicBezTo>
                <a:cubicBezTo>
                  <a:pt x="5233210" y="616707"/>
                  <a:pt x="5254333" y="618627"/>
                  <a:pt x="5274688" y="621507"/>
                </a:cubicBezTo>
                <a:cubicBezTo>
                  <a:pt x="5281026" y="622371"/>
                  <a:pt x="5289091" y="620452"/>
                  <a:pt x="5294564" y="616899"/>
                </a:cubicBezTo>
                <a:cubicBezTo>
                  <a:pt x="5313767" y="604609"/>
                  <a:pt x="5332874" y="591935"/>
                  <a:pt x="5350732" y="577724"/>
                </a:cubicBezTo>
                <a:cubicBezTo>
                  <a:pt x="5367344" y="564379"/>
                  <a:pt x="5386066" y="558810"/>
                  <a:pt x="5406230" y="560250"/>
                </a:cubicBezTo>
                <a:cubicBezTo>
                  <a:pt x="5420920" y="561306"/>
                  <a:pt x="5434170" y="558905"/>
                  <a:pt x="5447996" y="555257"/>
                </a:cubicBezTo>
                <a:cubicBezTo>
                  <a:pt x="5459518" y="552185"/>
                  <a:pt x="5472192" y="550072"/>
                  <a:pt x="5483904" y="551417"/>
                </a:cubicBezTo>
                <a:cubicBezTo>
                  <a:pt x="5500324" y="553337"/>
                  <a:pt x="5513862" y="550553"/>
                  <a:pt x="5527016" y="540663"/>
                </a:cubicBezTo>
                <a:cubicBezTo>
                  <a:pt x="5534025" y="535382"/>
                  <a:pt x="5543051" y="532598"/>
                  <a:pt x="5551404" y="528949"/>
                </a:cubicBezTo>
                <a:cubicBezTo>
                  <a:pt x="5564270" y="523284"/>
                  <a:pt x="5577616" y="518483"/>
                  <a:pt x="5590194" y="512147"/>
                </a:cubicBezTo>
                <a:cubicBezTo>
                  <a:pt x="5603732" y="505425"/>
                  <a:pt x="5616118" y="496112"/>
                  <a:pt x="5629944" y="490351"/>
                </a:cubicBezTo>
                <a:cubicBezTo>
                  <a:pt x="5644827" y="484110"/>
                  <a:pt x="5654428" y="474605"/>
                  <a:pt x="5660477" y="459818"/>
                </a:cubicBezTo>
                <a:cubicBezTo>
                  <a:pt x="5664318" y="450504"/>
                  <a:pt x="5669598" y="440615"/>
                  <a:pt x="5676896" y="434086"/>
                </a:cubicBezTo>
                <a:cubicBezTo>
                  <a:pt x="5691971" y="420740"/>
                  <a:pt x="5709636" y="410370"/>
                  <a:pt x="5725000" y="397216"/>
                </a:cubicBezTo>
                <a:cubicBezTo>
                  <a:pt x="5746603" y="378781"/>
                  <a:pt x="5766574" y="359194"/>
                  <a:pt x="5768494" y="327701"/>
                </a:cubicBezTo>
                <a:cubicBezTo>
                  <a:pt x="5769550" y="310322"/>
                  <a:pt x="5778768" y="302929"/>
                  <a:pt x="5795763" y="298801"/>
                </a:cubicBezTo>
                <a:cubicBezTo>
                  <a:pt x="5801427" y="297457"/>
                  <a:pt x="5809494" y="294864"/>
                  <a:pt x="5811221" y="290639"/>
                </a:cubicBezTo>
                <a:cubicBezTo>
                  <a:pt x="5816406" y="278061"/>
                  <a:pt x="5827159" y="275565"/>
                  <a:pt x="5837528" y="270573"/>
                </a:cubicBezTo>
                <a:cubicBezTo>
                  <a:pt x="5843770" y="267596"/>
                  <a:pt x="5851452" y="261739"/>
                  <a:pt x="5853084" y="255690"/>
                </a:cubicBezTo>
                <a:cubicBezTo>
                  <a:pt x="5859804" y="231206"/>
                  <a:pt x="5878239" y="216804"/>
                  <a:pt x="5895618" y="200961"/>
                </a:cubicBezTo>
                <a:cubicBezTo>
                  <a:pt x="5900707" y="196256"/>
                  <a:pt x="5906180" y="190879"/>
                  <a:pt x="5908676" y="184735"/>
                </a:cubicBezTo>
                <a:cubicBezTo>
                  <a:pt x="5913958" y="171484"/>
                  <a:pt x="5921830" y="161882"/>
                  <a:pt x="5935657" y="156891"/>
                </a:cubicBezTo>
                <a:cubicBezTo>
                  <a:pt x="5940073" y="155354"/>
                  <a:pt x="5944106" y="151801"/>
                  <a:pt x="5947467" y="148441"/>
                </a:cubicBezTo>
                <a:cubicBezTo>
                  <a:pt x="5954668" y="141144"/>
                  <a:pt x="5960716" y="132598"/>
                  <a:pt x="5968302" y="125782"/>
                </a:cubicBezTo>
                <a:cubicBezTo>
                  <a:pt x="5987600" y="108211"/>
                  <a:pt x="6006708" y="90928"/>
                  <a:pt x="6017942" y="66348"/>
                </a:cubicBezTo>
                <a:cubicBezTo>
                  <a:pt x="6023414" y="54346"/>
                  <a:pt x="6029656" y="41288"/>
                  <a:pt x="6039258" y="33030"/>
                </a:cubicBezTo>
                <a:cubicBezTo>
                  <a:pt x="6051452" y="22565"/>
                  <a:pt x="6067486" y="16612"/>
                  <a:pt x="6081792" y="8451"/>
                </a:cubicBezTo>
                <a:lnTo>
                  <a:pt x="6095524" y="0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13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3" descr="Obraz zawierający trawa, zewnętrzne, budynek, pole&#10;&#10;Opis wygenerowany automatycznie">
            <a:extLst>
              <a:ext uri="{FF2B5EF4-FFF2-40B4-BE49-F238E27FC236}">
                <a16:creationId xmlns:a16="http://schemas.microsoft.com/office/drawing/2014/main" id="{6A690A40-B1B2-490A-AB5A-C86BB97844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" r="1" b="1"/>
          <a:stretch/>
        </p:blipFill>
        <p:spPr>
          <a:xfrm>
            <a:off x="6887045" y="10"/>
            <a:ext cx="4661488" cy="3104198"/>
          </a:xfrm>
          <a:prstGeom prst="rect">
            <a:avLst/>
          </a:prstGeom>
        </p:spPr>
      </p:pic>
      <p:pic>
        <p:nvPicPr>
          <p:cNvPr id="4" name="Obraz 4" descr="Obraz zawierający zewnętrzne, budynek, zdjęcie, stare&#10;&#10;Opis wygenerowany automatycznie">
            <a:extLst>
              <a:ext uri="{FF2B5EF4-FFF2-40B4-BE49-F238E27FC236}">
                <a16:creationId xmlns:a16="http://schemas.microsoft.com/office/drawing/2014/main" id="{71062050-70C5-4B4E-92B6-B3F163374E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13" b="-1"/>
          <a:stretch/>
        </p:blipFill>
        <p:spPr>
          <a:xfrm>
            <a:off x="5419264" y="3265080"/>
            <a:ext cx="6129269" cy="3592925"/>
          </a:xfrm>
          <a:prstGeom prst="rect">
            <a:avLst/>
          </a:prstGeom>
        </p:spPr>
      </p:pic>
      <p:pic>
        <p:nvPicPr>
          <p:cNvPr id="5" name="Obraz 5" descr="Obraz zawierający zewnętrzne, budynek, droga, ulica&#10;&#10;Opis wygenerowany automatycznie">
            <a:extLst>
              <a:ext uri="{FF2B5EF4-FFF2-40B4-BE49-F238E27FC236}">
                <a16:creationId xmlns:a16="http://schemas.microsoft.com/office/drawing/2014/main" id="{8DE43CC1-2F71-4764-855F-5541CD26CC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51" r="5125"/>
          <a:stretch/>
        </p:blipFill>
        <p:spPr>
          <a:xfrm>
            <a:off x="643467" y="-5"/>
            <a:ext cx="6082711" cy="3920044"/>
          </a:xfrm>
          <a:custGeom>
            <a:avLst/>
            <a:gdLst/>
            <a:ahLst/>
            <a:cxnLst/>
            <a:rect l="l" t="t" r="r" b="b"/>
            <a:pathLst>
              <a:path w="6082711" h="3920044">
                <a:moveTo>
                  <a:pt x="0" y="0"/>
                </a:moveTo>
                <a:lnTo>
                  <a:pt x="6082711" y="0"/>
                </a:lnTo>
                <a:lnTo>
                  <a:pt x="6082711" y="3103225"/>
                </a:lnTo>
                <a:lnTo>
                  <a:pt x="4614930" y="3103225"/>
                </a:lnTo>
                <a:lnTo>
                  <a:pt x="4614930" y="3920044"/>
                </a:lnTo>
                <a:lnTo>
                  <a:pt x="0" y="3920044"/>
                </a:lnTo>
                <a:close/>
              </a:path>
            </a:pathLst>
          </a:cu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49FA6A2-2239-4EF2-9EB3-B1DC295FE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4080063"/>
            <a:ext cx="4614930" cy="2156145"/>
          </a:xfrm>
          <a:prstGeom prst="rect">
            <a:avLst/>
          </a:pr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36879D7-DB42-4EFA-8A33-864F14D91137}"/>
              </a:ext>
            </a:extLst>
          </p:cNvPr>
          <p:cNvSpPr txBox="1"/>
          <p:nvPr/>
        </p:nvSpPr>
        <p:spPr>
          <a:xfrm>
            <a:off x="741872" y="4235570"/>
            <a:ext cx="3131388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2000" dirty="0"/>
              <a:t>I jeszcze tylko zabytki przypominają nam o dawnej świetności żydów...</a:t>
            </a:r>
          </a:p>
        </p:txBody>
      </p:sp>
    </p:spTree>
    <p:extLst>
      <p:ext uri="{BB962C8B-B14F-4D97-AF65-F5344CB8AC3E}">
        <p14:creationId xmlns:p14="http://schemas.microsoft.com/office/powerpoint/2010/main" val="2689666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ornVTI">
  <a:themeElements>
    <a:clrScheme name="AnalogousFromLightSeed_2SEEDS">
      <a:dk1>
        <a:srgbClr val="000000"/>
      </a:dk1>
      <a:lt1>
        <a:srgbClr val="FFFFFF"/>
      </a:lt1>
      <a:dk2>
        <a:srgbClr val="243741"/>
      </a:dk2>
      <a:lt2>
        <a:srgbClr val="E2E8E8"/>
      </a:lt2>
      <a:accent1>
        <a:srgbClr val="BA7F81"/>
      </a:accent1>
      <a:accent2>
        <a:srgbClr val="C696AC"/>
      </a:accent2>
      <a:accent3>
        <a:srgbClr val="BF9D88"/>
      </a:accent3>
      <a:accent4>
        <a:srgbClr val="76AD97"/>
      </a:accent4>
      <a:accent5>
        <a:srgbClr val="82ABAC"/>
      </a:accent5>
      <a:accent6>
        <a:srgbClr val="7FA1BA"/>
      </a:accent6>
      <a:hlink>
        <a:srgbClr val="568E8B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</Words>
  <Application>Microsoft Office PowerPoint</Application>
  <PresentationFormat>Panoramiczny</PresentationFormat>
  <Paragraphs>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MS Gothic</vt:lpstr>
      <vt:lpstr>Arial</vt:lpstr>
      <vt:lpstr>Verdana Pro</vt:lpstr>
      <vt:lpstr>Verdana Pro Cond SemiBold</vt:lpstr>
      <vt:lpstr>TornVTI</vt:lpstr>
      <vt:lpstr>Ludność Żydowska w Polsce</vt:lpstr>
      <vt:lpstr>Szacuje się, że w Polsce żyje około od 20 do 25 tysięcy osób narodowośi żydowskiej, natomiast jest 7500 osób które zadeklarowały swoje pochodzenie</vt:lpstr>
      <vt:lpstr>Prezentacja programu PowerPoint</vt:lpstr>
      <vt:lpstr>Od czasu zakończenia II Wojny Światowej liczba Żydów zamieszkujących Polskę zmniejszyła się o 83%</vt:lpstr>
      <vt:lpstr>Prezentacja programu PowerPoint</vt:lpstr>
      <vt:lpstr>W latach 1939 – 1968 kultura żydowska w Polsce została prawie całkowicie wyniszczona...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DYREKTOR</dc:creator>
  <cp:lastModifiedBy>DYREKTOR</cp:lastModifiedBy>
  <cp:revision>280</cp:revision>
  <dcterms:created xsi:type="dcterms:W3CDTF">2020-11-29T11:38:06Z</dcterms:created>
  <dcterms:modified xsi:type="dcterms:W3CDTF">2020-12-08T11:17:52Z</dcterms:modified>
</cp:coreProperties>
</file>